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38" r:id="rId1"/>
  </p:sldMasterIdLst>
  <p:notesMasterIdLst>
    <p:notesMasterId r:id="rId12"/>
  </p:notesMasterIdLst>
  <p:handoutMasterIdLst>
    <p:handoutMasterId r:id="rId13"/>
  </p:handoutMasterIdLst>
  <p:sldIdLst>
    <p:sldId id="256" r:id="rId2"/>
    <p:sldId id="259" r:id="rId3"/>
    <p:sldId id="260" r:id="rId4"/>
    <p:sldId id="261" r:id="rId5"/>
    <p:sldId id="262" r:id="rId6"/>
    <p:sldId id="263" r:id="rId7"/>
    <p:sldId id="264" r:id="rId8"/>
    <p:sldId id="267" r:id="rId9"/>
    <p:sldId id="265" r:id="rId10"/>
    <p:sldId id="266" r:id="rId11"/>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100"/>
    <a:srgbClr val="2D8395"/>
    <a:srgbClr val="47FEFA"/>
    <a:srgbClr val="37FE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02" autoAdjust="0"/>
    <p:restoredTop sz="94706" autoAdjust="0"/>
  </p:normalViewPr>
  <p:slideViewPr>
    <p:cSldViewPr>
      <p:cViewPr varScale="1">
        <p:scale>
          <a:sx n="156" d="100"/>
          <a:sy n="156" d="100"/>
        </p:scale>
        <p:origin x="640" y="176"/>
      </p:cViewPr>
      <p:guideLst>
        <p:guide orient="horz" pos="2160"/>
        <p:guide pos="2880"/>
      </p:guideLst>
    </p:cSldViewPr>
  </p:slideViewPr>
  <p:outlineViewPr>
    <p:cViewPr>
      <p:scale>
        <a:sx n="33" d="100"/>
        <a:sy n="33" d="100"/>
      </p:scale>
      <p:origin x="0" y="-2632"/>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B50ED9-96D7-AB92-3055-6B230DC511F6}"/>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dirty="0"/>
            </a:lvl1pPr>
          </a:lstStyle>
          <a:p>
            <a:pPr>
              <a:defRPr/>
            </a:pPr>
            <a:endParaRPr lang="en-US" altLang="en-US"/>
          </a:p>
        </p:txBody>
      </p:sp>
      <p:sp>
        <p:nvSpPr>
          <p:cNvPr id="3" name="Date Placeholder 2">
            <a:extLst>
              <a:ext uri="{FF2B5EF4-FFF2-40B4-BE49-F238E27FC236}">
                <a16:creationId xmlns:a16="http://schemas.microsoft.com/office/drawing/2014/main" id="{49AEE2EE-6DAD-EE5E-6340-D60BA501C155}"/>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32482132-AE94-D54C-AEF3-EC284FC0A86A}" type="datetimeFigureOut">
              <a:rPr lang="en-US" altLang="en-US"/>
              <a:pPr>
                <a:defRPr/>
              </a:pPr>
              <a:t>2/6/23</a:t>
            </a:fld>
            <a:endParaRPr lang="en-US" altLang="en-US" dirty="0"/>
          </a:p>
        </p:txBody>
      </p:sp>
      <p:sp>
        <p:nvSpPr>
          <p:cNvPr id="4" name="Footer Placeholder 3">
            <a:extLst>
              <a:ext uri="{FF2B5EF4-FFF2-40B4-BE49-F238E27FC236}">
                <a16:creationId xmlns:a16="http://schemas.microsoft.com/office/drawing/2014/main" id="{F6C1F320-ACA5-07D7-B566-81332F89F620}"/>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dirty="0"/>
            </a:lvl1pPr>
          </a:lstStyle>
          <a:p>
            <a:pPr>
              <a:defRPr/>
            </a:pPr>
            <a:endParaRPr lang="en-US" altLang="en-US"/>
          </a:p>
        </p:txBody>
      </p:sp>
      <p:sp>
        <p:nvSpPr>
          <p:cNvPr id="5" name="Slide Number Placeholder 4">
            <a:extLst>
              <a:ext uri="{FF2B5EF4-FFF2-40B4-BE49-F238E27FC236}">
                <a16:creationId xmlns:a16="http://schemas.microsoft.com/office/drawing/2014/main" id="{C2798CFA-02CF-8B50-1F98-112EBFACB5DE}"/>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6D55280-58AC-FC44-904B-28010DA8A72E}"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B4C6DE-B5B9-F4EA-7857-37736B8DE9FC}"/>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dirty="0"/>
            </a:lvl1pPr>
          </a:lstStyle>
          <a:p>
            <a:pPr>
              <a:defRPr/>
            </a:pPr>
            <a:endParaRPr lang="en-US" altLang="en-US"/>
          </a:p>
        </p:txBody>
      </p:sp>
      <p:sp>
        <p:nvSpPr>
          <p:cNvPr id="3" name="Date Placeholder 2">
            <a:extLst>
              <a:ext uri="{FF2B5EF4-FFF2-40B4-BE49-F238E27FC236}">
                <a16:creationId xmlns:a16="http://schemas.microsoft.com/office/drawing/2014/main" id="{5D0C72C6-EFB1-6337-B6F2-3EF75B2FB9C0}"/>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39A57376-5DCF-F040-959A-7BFD8FD3D354}" type="datetimeFigureOut">
              <a:rPr lang="en-US" altLang="en-US"/>
              <a:pPr>
                <a:defRPr/>
              </a:pPr>
              <a:t>2/6/23</a:t>
            </a:fld>
            <a:endParaRPr lang="en-US" altLang="en-US" dirty="0"/>
          </a:p>
        </p:txBody>
      </p:sp>
      <p:sp>
        <p:nvSpPr>
          <p:cNvPr id="4" name="Slide Image Placeholder 3">
            <a:extLst>
              <a:ext uri="{FF2B5EF4-FFF2-40B4-BE49-F238E27FC236}">
                <a16:creationId xmlns:a16="http://schemas.microsoft.com/office/drawing/2014/main" id="{A0917181-7A7C-DB79-172D-F939A59F0E27}"/>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DE78EB5-F514-E8EA-83A3-F5D7C99C1A9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747A0D4-9E53-D077-167A-2FBCCF81720F}"/>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dirty="0"/>
            </a:lvl1pPr>
          </a:lstStyle>
          <a:p>
            <a:pPr>
              <a:defRPr/>
            </a:pPr>
            <a:endParaRPr lang="en-US" altLang="en-US"/>
          </a:p>
        </p:txBody>
      </p:sp>
      <p:sp>
        <p:nvSpPr>
          <p:cNvPr id="7" name="Slide Number Placeholder 6">
            <a:extLst>
              <a:ext uri="{FF2B5EF4-FFF2-40B4-BE49-F238E27FC236}">
                <a16:creationId xmlns:a16="http://schemas.microsoft.com/office/drawing/2014/main" id="{BB38B4AA-4849-1DD4-C9B2-186C083CFEA2}"/>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367718E-0BCF-8F4B-B125-A8A3B533A93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6074FA51-AF15-9688-8DE2-ECAB604CE3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9D327C79-0676-3FA4-DE64-A1E985C515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531" name="Slide Number Placeholder 3">
            <a:extLst>
              <a:ext uri="{FF2B5EF4-FFF2-40B4-BE49-F238E27FC236}">
                <a16:creationId xmlns:a16="http://schemas.microsoft.com/office/drawing/2014/main" id="{EB5E17B9-D93F-CA37-109C-618ACB86EA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24C42E4-55A4-9F48-9ACA-C495038F1E29}"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84A88A03-EADD-2901-041D-C071C0EC04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5D1850C2-F7D3-1C93-6A3B-E8793F24EF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0963" name="Slide Number Placeholder 3">
            <a:extLst>
              <a:ext uri="{FF2B5EF4-FFF2-40B4-BE49-F238E27FC236}">
                <a16:creationId xmlns:a16="http://schemas.microsoft.com/office/drawing/2014/main" id="{3DB8B7EE-FFEB-2EC2-2C75-106E67F426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6994317-03F6-7E4F-9E14-6F3FBC07F4AB}" type="slidenum">
              <a:rPr lang="en-US" altLang="en-US" smtClean="0"/>
              <a:pPr/>
              <a:t>10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FE5E30C0-0D18-0327-D3ED-644821A480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6611C0A4-C0BC-2226-D16D-732E0C5BDA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4579" name="Slide Number Placeholder 3">
            <a:extLst>
              <a:ext uri="{FF2B5EF4-FFF2-40B4-BE49-F238E27FC236}">
                <a16:creationId xmlns:a16="http://schemas.microsoft.com/office/drawing/2014/main" id="{493FC105-FC38-DEAB-A7EE-641DFAE15A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85E7C2-11E9-F540-B267-DE59C6564D30}" type="slidenum">
              <a:rPr lang="en-US" altLang="en-US" smtClean="0"/>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A5BE91C5-2EBF-63A3-3AE8-7D1A36A604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E65BD861-5E55-EF71-65C0-24BD1A9E3A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6627" name="Slide Number Placeholder 3">
            <a:extLst>
              <a:ext uri="{FF2B5EF4-FFF2-40B4-BE49-F238E27FC236}">
                <a16:creationId xmlns:a16="http://schemas.microsoft.com/office/drawing/2014/main" id="{E41EF03A-6DDF-2472-F77A-2436FD4F12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CBECDB-AE04-5945-94EE-07374C6BC1A7}"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F2988BF0-0BB0-C7A1-66CE-C3C1657D72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CD3DE5F8-DF0A-3480-FD6E-CBEC40192F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8675" name="Slide Number Placeholder 3">
            <a:extLst>
              <a:ext uri="{FF2B5EF4-FFF2-40B4-BE49-F238E27FC236}">
                <a16:creationId xmlns:a16="http://schemas.microsoft.com/office/drawing/2014/main" id="{31BD1F33-5D00-06B7-276F-B43737E58A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E0DAFB3-B871-2340-B302-E2B7FF536ACE}"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D417B560-A312-F420-248F-34F29B3FFD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D474554A-4D49-8C1E-2E62-454ECF618C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0723" name="Slide Number Placeholder 3">
            <a:extLst>
              <a:ext uri="{FF2B5EF4-FFF2-40B4-BE49-F238E27FC236}">
                <a16:creationId xmlns:a16="http://schemas.microsoft.com/office/drawing/2014/main" id="{EC65332B-529B-F748-DB57-4EF0B0972A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4955089-A0A5-7F43-8F89-C96AD15B33CC}"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5F48F503-8FFD-E0E6-0FCD-818C550579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39116A06-DB50-8DB8-A9BE-715A7D13BC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2771" name="Slide Number Placeholder 3">
            <a:extLst>
              <a:ext uri="{FF2B5EF4-FFF2-40B4-BE49-F238E27FC236}">
                <a16:creationId xmlns:a16="http://schemas.microsoft.com/office/drawing/2014/main" id="{86995493-6FDD-4920-1919-54BE9E08B6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6E5419F-F6DF-FD47-9923-66B362AC0C3D}"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77EE4CD3-DE4A-3409-66CF-639CEFF130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93E62708-7EED-B21F-5909-98E09C4888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4819" name="Slide Number Placeholder 3">
            <a:extLst>
              <a:ext uri="{FF2B5EF4-FFF2-40B4-BE49-F238E27FC236}">
                <a16:creationId xmlns:a16="http://schemas.microsoft.com/office/drawing/2014/main" id="{23F904CF-CF98-349D-4AAB-9B68C3D2AA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38B9CBE-83E9-4944-BCE8-C9DB1406942E}"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C5C88ABF-3002-68AA-8F39-52EC3F2875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CAE2E2AF-ECB5-8487-4700-4FC64CA37A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7" name="Slide Number Placeholder 3">
            <a:extLst>
              <a:ext uri="{FF2B5EF4-FFF2-40B4-BE49-F238E27FC236}">
                <a16:creationId xmlns:a16="http://schemas.microsoft.com/office/drawing/2014/main" id="{18FE9B31-2BE9-5670-32C6-F9305812729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A11B302-D5A9-DE43-8261-DEB304076206}"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43BBB2BB-D3E8-B145-EF6F-01DF492E3F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E61C2C6F-C099-B2BC-43F6-81FA954586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5" name="Slide Number Placeholder 3">
            <a:extLst>
              <a:ext uri="{FF2B5EF4-FFF2-40B4-BE49-F238E27FC236}">
                <a16:creationId xmlns:a16="http://schemas.microsoft.com/office/drawing/2014/main" id="{C9CF4843-60A1-AEFD-624E-6CFD41AD9A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C4CB9AD-5012-EB4B-A711-DC9853D05C5E}"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C0-HD-BTM.png">
            <a:extLst>
              <a:ext uri="{FF2B5EF4-FFF2-40B4-BE49-F238E27FC236}">
                <a16:creationId xmlns:a16="http://schemas.microsoft.com/office/drawing/2014/main" id="{A900EA5F-36CD-9E11-6EE5-D6A265ABEE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803405"/>
            <a:ext cx="7315200" cy="1825096"/>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F03470C0-A94A-F9F4-9908-07E3BCC78CA1}"/>
              </a:ext>
            </a:extLst>
          </p:cNvPr>
          <p:cNvSpPr>
            <a:spLocks noGrp="1"/>
          </p:cNvSpPr>
          <p:nvPr>
            <p:ph type="dt" sz="half" idx="10"/>
          </p:nvPr>
        </p:nvSpPr>
        <p:spPr>
          <a:xfrm>
            <a:off x="5932488" y="4324350"/>
            <a:ext cx="2297112" cy="365125"/>
          </a:xfrm>
        </p:spPr>
        <p:txBody>
          <a:bodyPr/>
          <a:lstStyle>
            <a:lvl1pPr>
              <a:defRPr dirty="0"/>
            </a:lvl1pPr>
          </a:lstStyle>
          <a:p>
            <a:pPr>
              <a:defRPr/>
            </a:pPr>
            <a:endParaRPr lang="en-US" altLang="en-US"/>
          </a:p>
        </p:txBody>
      </p:sp>
      <p:sp>
        <p:nvSpPr>
          <p:cNvPr id="6" name="Footer Placeholder 4">
            <a:extLst>
              <a:ext uri="{FF2B5EF4-FFF2-40B4-BE49-F238E27FC236}">
                <a16:creationId xmlns:a16="http://schemas.microsoft.com/office/drawing/2014/main" id="{7100059A-196C-71BB-F352-8D7DA93CED76}"/>
              </a:ext>
            </a:extLst>
          </p:cNvPr>
          <p:cNvSpPr>
            <a:spLocks noGrp="1"/>
          </p:cNvSpPr>
          <p:nvPr>
            <p:ph type="ftr" sz="quarter" idx="11"/>
          </p:nvPr>
        </p:nvSpPr>
        <p:spPr>
          <a:xfrm>
            <a:off x="914400" y="4324350"/>
            <a:ext cx="4879975" cy="365125"/>
          </a:xfrm>
        </p:spPr>
        <p:txBody>
          <a:bodyPr/>
          <a:lstStyle>
            <a:lvl1pPr>
              <a:defRPr dirty="0"/>
            </a:lvl1pPr>
          </a:lstStyle>
          <a:p>
            <a:pPr>
              <a:defRPr/>
            </a:pPr>
            <a:endParaRPr lang="en-US" altLang="en-US"/>
          </a:p>
        </p:txBody>
      </p:sp>
      <p:sp>
        <p:nvSpPr>
          <p:cNvPr id="7" name="Slide Number Placeholder 5">
            <a:extLst>
              <a:ext uri="{FF2B5EF4-FFF2-40B4-BE49-F238E27FC236}">
                <a16:creationId xmlns:a16="http://schemas.microsoft.com/office/drawing/2014/main" id="{24BF8B48-98CD-6B5D-E7FD-5203A57B0601}"/>
              </a:ext>
            </a:extLst>
          </p:cNvPr>
          <p:cNvSpPr>
            <a:spLocks noGrp="1"/>
          </p:cNvSpPr>
          <p:nvPr>
            <p:ph type="sldNum" sz="quarter" idx="12"/>
          </p:nvPr>
        </p:nvSpPr>
        <p:spPr>
          <a:xfrm>
            <a:off x="6057900" y="1430338"/>
            <a:ext cx="2171700" cy="365125"/>
          </a:xfrm>
        </p:spPr>
        <p:txBody>
          <a:bodyPr/>
          <a:lstStyle>
            <a:lvl1pPr>
              <a:defRPr/>
            </a:lvl1pPr>
          </a:lstStyle>
          <a:p>
            <a:pPr>
              <a:defRPr/>
            </a:pPr>
            <a:fld id="{1E0222E3-DED5-7A4F-B0FF-CADFAE478F76}" type="slidenum">
              <a:rPr lang="es-ES" altLang="en-US"/>
              <a:pPr>
                <a:defRPr/>
              </a:pPr>
              <a:t>‹#›</a:t>
            </a:fld>
            <a:endParaRPr lang="es-ES" altLang="en-US" dirty="0"/>
          </a:p>
        </p:txBody>
      </p:sp>
    </p:spTree>
    <p:extLst>
      <p:ext uri="{BB962C8B-B14F-4D97-AF65-F5344CB8AC3E}">
        <p14:creationId xmlns:p14="http://schemas.microsoft.com/office/powerpoint/2010/main" val="4169929054"/>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8EF9175-1C74-1AB6-DDFE-1B8F7DF3FA46}"/>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D8999A42-0BFF-1C7B-B5ED-BBD4BF6DE938}"/>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8E1629F0-0DC6-F40B-E405-0612FB93734F}"/>
              </a:ext>
            </a:extLst>
          </p:cNvPr>
          <p:cNvSpPr>
            <a:spLocks noGrp="1"/>
          </p:cNvSpPr>
          <p:nvPr>
            <p:ph type="sldNum" sz="quarter" idx="12"/>
          </p:nvPr>
        </p:nvSpPr>
        <p:spPr/>
        <p:txBody>
          <a:bodyPr/>
          <a:lstStyle>
            <a:lvl1pPr>
              <a:defRPr/>
            </a:lvl1pPr>
          </a:lstStyle>
          <a:p>
            <a:pPr>
              <a:defRPr/>
            </a:pPr>
            <a:fld id="{0A1AA81D-AD33-F643-8E20-2312F25BE7A5}" type="slidenum">
              <a:rPr lang="es-ES" altLang="en-US"/>
              <a:pPr>
                <a:defRPr/>
              </a:pPr>
              <a:t>‹#›</a:t>
            </a:fld>
            <a:endParaRPr lang="es-ES" altLang="en-US" dirty="0"/>
          </a:p>
        </p:txBody>
      </p:sp>
    </p:spTree>
    <p:extLst>
      <p:ext uri="{BB962C8B-B14F-4D97-AF65-F5344CB8AC3E}">
        <p14:creationId xmlns:p14="http://schemas.microsoft.com/office/powerpoint/2010/main" val="823144919"/>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3" name="Picture 7" descr="C0-HD-BTM.png">
            <a:extLst>
              <a:ext uri="{FF2B5EF4-FFF2-40B4-BE49-F238E27FC236}">
                <a16:creationId xmlns:a16="http://schemas.microsoft.com/office/drawing/2014/main" id="{729D0AEC-CB1C-3F33-F0CF-02750CF813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4360" y="753533"/>
            <a:ext cx="7955280" cy="2802467"/>
          </a:xfrm>
        </p:spPr>
        <p:txBody>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91DF69-1A1D-EFCA-5498-65C2074C29F5}"/>
              </a:ext>
            </a:extLst>
          </p:cNvPr>
          <p:cNvSpPr>
            <a:spLocks noGrp="1"/>
          </p:cNvSpPr>
          <p:nvPr>
            <p:ph type="dt" sz="half" idx="10"/>
          </p:nvPr>
        </p:nvSpPr>
        <p:spPr>
          <a:xfrm>
            <a:off x="5562600" y="381000"/>
            <a:ext cx="2182813" cy="365125"/>
          </a:xfrm>
        </p:spPr>
        <p:txBody>
          <a:bodyPr/>
          <a:lstStyle>
            <a:lvl1pPr>
              <a:defRPr dirty="0"/>
            </a:lvl1pPr>
          </a:lstStyle>
          <a:p>
            <a:pPr>
              <a:defRPr/>
            </a:pPr>
            <a:endParaRPr lang="en-US" altLang="en-US"/>
          </a:p>
        </p:txBody>
      </p:sp>
      <p:sp>
        <p:nvSpPr>
          <p:cNvPr id="6" name="Footer Placeholder 5">
            <a:extLst>
              <a:ext uri="{FF2B5EF4-FFF2-40B4-BE49-F238E27FC236}">
                <a16:creationId xmlns:a16="http://schemas.microsoft.com/office/drawing/2014/main" id="{19BC030C-96A7-162E-DE8C-BD1456BEFF51}"/>
              </a:ext>
            </a:extLst>
          </p:cNvPr>
          <p:cNvSpPr>
            <a:spLocks noGrp="1"/>
          </p:cNvSpPr>
          <p:nvPr>
            <p:ph type="ftr" sz="quarter" idx="11"/>
          </p:nvPr>
        </p:nvSpPr>
        <p:spPr>
          <a:xfrm>
            <a:off x="593725" y="381000"/>
            <a:ext cx="4830763" cy="365125"/>
          </a:xfrm>
        </p:spPr>
        <p:txBody>
          <a:bodyPr/>
          <a:lstStyle>
            <a:lvl1pPr>
              <a:defRPr dirty="0"/>
            </a:lvl1pPr>
          </a:lstStyle>
          <a:p>
            <a:pPr>
              <a:defRPr/>
            </a:pPr>
            <a:endParaRPr lang="en-US" altLang="en-US"/>
          </a:p>
        </p:txBody>
      </p:sp>
      <p:sp>
        <p:nvSpPr>
          <p:cNvPr id="7" name="Slide Number Placeholder 6">
            <a:extLst>
              <a:ext uri="{FF2B5EF4-FFF2-40B4-BE49-F238E27FC236}">
                <a16:creationId xmlns:a16="http://schemas.microsoft.com/office/drawing/2014/main" id="{775783B5-F438-FB90-7C0B-383564419261}"/>
              </a:ext>
            </a:extLst>
          </p:cNvPr>
          <p:cNvSpPr>
            <a:spLocks noGrp="1"/>
          </p:cNvSpPr>
          <p:nvPr>
            <p:ph type="sldNum" sz="quarter" idx="12"/>
          </p:nvPr>
        </p:nvSpPr>
        <p:spPr>
          <a:xfrm>
            <a:off x="7881938" y="381000"/>
            <a:ext cx="668337" cy="365125"/>
          </a:xfrm>
        </p:spPr>
        <p:txBody>
          <a:bodyPr/>
          <a:lstStyle>
            <a:lvl1pPr>
              <a:defRPr/>
            </a:lvl1pPr>
          </a:lstStyle>
          <a:p>
            <a:pPr>
              <a:defRPr/>
            </a:pPr>
            <a:fld id="{5515A903-16AB-1649-AA31-9DFDC5FA5CD7}" type="slidenum">
              <a:rPr lang="es-ES" altLang="en-US"/>
              <a:pPr>
                <a:defRPr/>
              </a:pPr>
              <a:t>‹#›</a:t>
            </a:fld>
            <a:endParaRPr lang="es-ES" altLang="en-US" dirty="0"/>
          </a:p>
        </p:txBody>
      </p:sp>
    </p:spTree>
    <p:extLst>
      <p:ext uri="{BB962C8B-B14F-4D97-AF65-F5344CB8AC3E}">
        <p14:creationId xmlns:p14="http://schemas.microsoft.com/office/powerpoint/2010/main" val="2316832839"/>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3" name="Picture 7" descr="C0-HD-BTM.png">
            <a:extLst>
              <a:ext uri="{FF2B5EF4-FFF2-40B4-BE49-F238E27FC236}">
                <a16:creationId xmlns:a16="http://schemas.microsoft.com/office/drawing/2014/main" id="{3E23D51C-BF38-BF1E-29CA-89FB85CE78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9979B31-F850-D2C7-9870-AF83DEE12349}"/>
              </a:ext>
            </a:extLst>
          </p:cNvPr>
          <p:cNvSpPr txBox="1"/>
          <p:nvPr/>
        </p:nvSpPr>
        <p:spPr>
          <a:xfrm>
            <a:off x="231775" y="808038"/>
            <a:ext cx="457200" cy="584200"/>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dirty="0"/>
              <a:t>“</a:t>
            </a:r>
          </a:p>
        </p:txBody>
      </p:sp>
      <p:sp>
        <p:nvSpPr>
          <p:cNvPr id="6" name="TextBox 5">
            <a:extLst>
              <a:ext uri="{FF2B5EF4-FFF2-40B4-BE49-F238E27FC236}">
                <a16:creationId xmlns:a16="http://schemas.microsoft.com/office/drawing/2014/main" id="{41F0AB64-60E7-7BF8-17AF-4CE4E0AC792D}"/>
              </a:ext>
            </a:extLst>
          </p:cNvPr>
          <p:cNvSpPr txBox="1"/>
          <p:nvPr/>
        </p:nvSpPr>
        <p:spPr>
          <a:xfrm>
            <a:off x="8147050" y="3021013"/>
            <a:ext cx="457200" cy="585787"/>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sz="8000" dirty="0"/>
              <a:t>”</a:t>
            </a:r>
          </a:p>
        </p:txBody>
      </p:sp>
      <p:sp>
        <p:nvSpPr>
          <p:cNvPr id="2" name="Title 1"/>
          <p:cNvSpPr>
            <a:spLocks noGrp="1"/>
          </p:cNvSpPr>
          <p:nvPr>
            <p:ph type="title"/>
          </p:nvPr>
        </p:nvSpPr>
        <p:spPr>
          <a:xfrm>
            <a:off x="768351" y="753534"/>
            <a:ext cx="7613650" cy="2756234"/>
          </a:xfrm>
        </p:spPr>
        <p:txBody>
          <a:bodyP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a:extLst>
              <a:ext uri="{FF2B5EF4-FFF2-40B4-BE49-F238E27FC236}">
                <a16:creationId xmlns:a16="http://schemas.microsoft.com/office/drawing/2014/main" id="{2795F636-FD4A-835E-1FA6-01AA4935DE9A}"/>
              </a:ext>
            </a:extLst>
          </p:cNvPr>
          <p:cNvSpPr>
            <a:spLocks noGrp="1"/>
          </p:cNvSpPr>
          <p:nvPr>
            <p:ph type="dt" sz="half" idx="14"/>
          </p:nvPr>
        </p:nvSpPr>
        <p:spPr>
          <a:xfrm>
            <a:off x="5562600" y="381000"/>
            <a:ext cx="2182813" cy="365125"/>
          </a:xfrm>
        </p:spPr>
        <p:txBody>
          <a:bodyPr/>
          <a:lstStyle>
            <a:lvl1pPr>
              <a:defRPr dirty="0"/>
            </a:lvl1pPr>
          </a:lstStyle>
          <a:p>
            <a:pPr>
              <a:defRPr/>
            </a:pPr>
            <a:endParaRPr lang="en-US" altLang="en-US"/>
          </a:p>
        </p:txBody>
      </p:sp>
      <p:sp>
        <p:nvSpPr>
          <p:cNvPr id="8" name="Footer Placeholder 5">
            <a:extLst>
              <a:ext uri="{FF2B5EF4-FFF2-40B4-BE49-F238E27FC236}">
                <a16:creationId xmlns:a16="http://schemas.microsoft.com/office/drawing/2014/main" id="{637C4370-8D69-95F0-95E2-19BC6049E926}"/>
              </a:ext>
            </a:extLst>
          </p:cNvPr>
          <p:cNvSpPr>
            <a:spLocks noGrp="1"/>
          </p:cNvSpPr>
          <p:nvPr>
            <p:ph type="ftr" sz="quarter" idx="15"/>
          </p:nvPr>
        </p:nvSpPr>
        <p:spPr>
          <a:xfrm>
            <a:off x="593725" y="379413"/>
            <a:ext cx="4830763" cy="365125"/>
          </a:xfrm>
        </p:spPr>
        <p:txBody>
          <a:bodyPr/>
          <a:lstStyle>
            <a:lvl1pPr>
              <a:defRPr dirty="0"/>
            </a:lvl1pPr>
          </a:lstStyle>
          <a:p>
            <a:pPr>
              <a:defRPr/>
            </a:pPr>
            <a:endParaRPr lang="en-US" altLang="en-US"/>
          </a:p>
        </p:txBody>
      </p:sp>
      <p:sp>
        <p:nvSpPr>
          <p:cNvPr id="9" name="Slide Number Placeholder 6">
            <a:extLst>
              <a:ext uri="{FF2B5EF4-FFF2-40B4-BE49-F238E27FC236}">
                <a16:creationId xmlns:a16="http://schemas.microsoft.com/office/drawing/2014/main" id="{042D8F2C-9434-3246-0D87-D14C03A194E7}"/>
              </a:ext>
            </a:extLst>
          </p:cNvPr>
          <p:cNvSpPr>
            <a:spLocks noGrp="1"/>
          </p:cNvSpPr>
          <p:nvPr>
            <p:ph type="sldNum" sz="quarter" idx="16"/>
          </p:nvPr>
        </p:nvSpPr>
        <p:spPr>
          <a:xfrm>
            <a:off x="7881938" y="381000"/>
            <a:ext cx="668337" cy="365125"/>
          </a:xfrm>
        </p:spPr>
        <p:txBody>
          <a:bodyPr/>
          <a:lstStyle>
            <a:lvl1pPr>
              <a:defRPr/>
            </a:lvl1pPr>
          </a:lstStyle>
          <a:p>
            <a:pPr>
              <a:defRPr/>
            </a:pPr>
            <a:fld id="{B7EBAFB3-3DE5-0740-8CD0-308E7BCE9A88}" type="slidenum">
              <a:rPr lang="es-ES" altLang="en-US"/>
              <a:pPr>
                <a:defRPr/>
              </a:pPr>
              <a:t>‹#›</a:t>
            </a:fld>
            <a:endParaRPr lang="es-ES" altLang="en-US" dirty="0"/>
          </a:p>
        </p:txBody>
      </p:sp>
    </p:spTree>
    <p:extLst>
      <p:ext uri="{BB962C8B-B14F-4D97-AF65-F5344CB8AC3E}">
        <p14:creationId xmlns:p14="http://schemas.microsoft.com/office/powerpoint/2010/main" val="2195266445"/>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3" name="Picture 7" descr="C0-HD-BTM.png">
            <a:extLst>
              <a:ext uri="{FF2B5EF4-FFF2-40B4-BE49-F238E27FC236}">
                <a16:creationId xmlns:a16="http://schemas.microsoft.com/office/drawing/2014/main" id="{1B0D58AC-F088-9C72-E865-AB44F4D694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ED4DBF-542D-0C77-5052-46056CF9FB7A}"/>
              </a:ext>
            </a:extLst>
          </p:cNvPr>
          <p:cNvSpPr>
            <a:spLocks noGrp="1"/>
          </p:cNvSpPr>
          <p:nvPr>
            <p:ph type="dt" sz="half" idx="10"/>
          </p:nvPr>
        </p:nvSpPr>
        <p:spPr>
          <a:xfrm>
            <a:off x="5562600" y="379413"/>
            <a:ext cx="2182813" cy="365125"/>
          </a:xfrm>
        </p:spPr>
        <p:txBody>
          <a:bodyPr/>
          <a:lstStyle>
            <a:lvl1pPr>
              <a:defRPr dirty="0"/>
            </a:lvl1pPr>
          </a:lstStyle>
          <a:p>
            <a:pPr>
              <a:defRPr/>
            </a:pPr>
            <a:endParaRPr lang="en-US" altLang="en-US"/>
          </a:p>
        </p:txBody>
      </p:sp>
      <p:sp>
        <p:nvSpPr>
          <p:cNvPr id="6" name="Footer Placeholder 5">
            <a:extLst>
              <a:ext uri="{FF2B5EF4-FFF2-40B4-BE49-F238E27FC236}">
                <a16:creationId xmlns:a16="http://schemas.microsoft.com/office/drawing/2014/main" id="{01AF1593-CC23-6175-C8B1-A134C8A7BDE4}"/>
              </a:ext>
            </a:extLst>
          </p:cNvPr>
          <p:cNvSpPr>
            <a:spLocks noGrp="1"/>
          </p:cNvSpPr>
          <p:nvPr>
            <p:ph type="ftr" sz="quarter" idx="11"/>
          </p:nvPr>
        </p:nvSpPr>
        <p:spPr>
          <a:xfrm>
            <a:off x="593725" y="379413"/>
            <a:ext cx="4830763" cy="365125"/>
          </a:xfrm>
        </p:spPr>
        <p:txBody>
          <a:bodyPr/>
          <a:lstStyle>
            <a:lvl1pPr>
              <a:defRPr dirty="0"/>
            </a:lvl1pPr>
          </a:lstStyle>
          <a:p>
            <a:pPr>
              <a:defRPr/>
            </a:pPr>
            <a:endParaRPr lang="en-US" altLang="en-US"/>
          </a:p>
        </p:txBody>
      </p:sp>
      <p:sp>
        <p:nvSpPr>
          <p:cNvPr id="7" name="Slide Number Placeholder 6">
            <a:extLst>
              <a:ext uri="{FF2B5EF4-FFF2-40B4-BE49-F238E27FC236}">
                <a16:creationId xmlns:a16="http://schemas.microsoft.com/office/drawing/2014/main" id="{7CA50D34-2CC9-7F2C-A93B-14E71F2900EF}"/>
              </a:ext>
            </a:extLst>
          </p:cNvPr>
          <p:cNvSpPr>
            <a:spLocks noGrp="1"/>
          </p:cNvSpPr>
          <p:nvPr>
            <p:ph type="sldNum" sz="quarter" idx="12"/>
          </p:nvPr>
        </p:nvSpPr>
        <p:spPr>
          <a:xfrm>
            <a:off x="7881938" y="381000"/>
            <a:ext cx="668337" cy="365125"/>
          </a:xfrm>
        </p:spPr>
        <p:txBody>
          <a:bodyPr/>
          <a:lstStyle>
            <a:lvl1pPr>
              <a:defRPr/>
            </a:lvl1pPr>
          </a:lstStyle>
          <a:p>
            <a:pPr>
              <a:defRPr/>
            </a:pPr>
            <a:fld id="{64E43EEE-A129-374B-8D43-95D3B068D523}" type="slidenum">
              <a:rPr lang="es-ES" altLang="en-US"/>
              <a:pPr>
                <a:defRPr/>
              </a:pPr>
              <a:t>‹#›</a:t>
            </a:fld>
            <a:endParaRPr lang="es-ES" altLang="en-US" dirty="0"/>
          </a:p>
        </p:txBody>
      </p:sp>
    </p:spTree>
    <p:extLst>
      <p:ext uri="{BB962C8B-B14F-4D97-AF65-F5344CB8AC3E}">
        <p14:creationId xmlns:p14="http://schemas.microsoft.com/office/powerpoint/2010/main" val="2016725554"/>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Date Placeholder 3">
            <a:extLst>
              <a:ext uri="{FF2B5EF4-FFF2-40B4-BE49-F238E27FC236}">
                <a16:creationId xmlns:a16="http://schemas.microsoft.com/office/drawing/2014/main" id="{49FAD146-3A26-20BD-AA9D-8A44533E4893}"/>
              </a:ext>
            </a:extLst>
          </p:cNvPr>
          <p:cNvSpPr>
            <a:spLocks noGrp="1"/>
          </p:cNvSpPr>
          <p:nvPr>
            <p:ph type="dt" sz="half" idx="18"/>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537427BB-BD9C-8590-8422-87913DA860CA}"/>
              </a:ext>
            </a:extLst>
          </p:cNvPr>
          <p:cNvSpPr>
            <a:spLocks noGrp="1"/>
          </p:cNvSpPr>
          <p:nvPr>
            <p:ph type="ftr" sz="quarter" idx="19"/>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908F8467-F3CA-C2F3-2293-D83ECE0EBCF9}"/>
              </a:ext>
            </a:extLst>
          </p:cNvPr>
          <p:cNvSpPr>
            <a:spLocks noGrp="1"/>
          </p:cNvSpPr>
          <p:nvPr>
            <p:ph type="sldNum" sz="quarter" idx="20"/>
          </p:nvPr>
        </p:nvSpPr>
        <p:spPr/>
        <p:txBody>
          <a:bodyPr/>
          <a:lstStyle>
            <a:lvl1pPr>
              <a:defRPr/>
            </a:lvl1pPr>
          </a:lstStyle>
          <a:p>
            <a:pPr>
              <a:defRPr/>
            </a:pPr>
            <a:fld id="{CF719FA8-23A5-C246-98E7-DF8D47F1AF66}" type="slidenum">
              <a:rPr lang="es-ES" altLang="en-US"/>
              <a:pPr>
                <a:defRPr/>
              </a:pPr>
              <a:t>‹#›</a:t>
            </a:fld>
            <a:endParaRPr lang="es-ES" altLang="en-US" dirty="0"/>
          </a:p>
        </p:txBody>
      </p:sp>
    </p:spTree>
    <p:extLst>
      <p:ext uri="{BB962C8B-B14F-4D97-AF65-F5344CB8AC3E}">
        <p14:creationId xmlns:p14="http://schemas.microsoft.com/office/powerpoint/2010/main" val="2363145751"/>
      </p:ext>
    </p:extLst>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Drag picture to placeholder or click icon to add</a:t>
            </a:r>
          </a:p>
        </p:txBody>
      </p:sp>
      <p:sp>
        <p:nvSpPr>
          <p:cNvPr id="21" name="Text Placeholder 3"/>
          <p:cNvSpPr>
            <a:spLocks noGrp="1"/>
          </p:cNvSpPr>
          <p:nvPr>
            <p:ph type="body" sz="half" idx="18"/>
          </p:nvPr>
        </p:nvSpPr>
        <p:spPr>
          <a:xfrm>
            <a:off x="594360" y="4796103"/>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Drag picture to placeholder or click icon to add</a:t>
            </a:r>
          </a:p>
        </p:txBody>
      </p:sp>
      <p:sp>
        <p:nvSpPr>
          <p:cNvPr id="24" name="Text Placeholder 3"/>
          <p:cNvSpPr>
            <a:spLocks noGrp="1"/>
          </p:cNvSpPr>
          <p:nvPr>
            <p:ph type="body" sz="half" idx="19"/>
          </p:nvPr>
        </p:nvSpPr>
        <p:spPr>
          <a:xfrm>
            <a:off x="3290858" y="4796102"/>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Drag picture to placeholder or click icon to add</a:t>
            </a:r>
          </a:p>
        </p:txBody>
      </p:sp>
      <p:sp>
        <p:nvSpPr>
          <p:cNvPr id="27" name="Text Placeholder 3"/>
          <p:cNvSpPr>
            <a:spLocks noGrp="1"/>
          </p:cNvSpPr>
          <p:nvPr>
            <p:ph type="body" sz="half" idx="20"/>
          </p:nvPr>
        </p:nvSpPr>
        <p:spPr>
          <a:xfrm>
            <a:off x="5993272" y="4796100"/>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Date Placeholder 3">
            <a:extLst>
              <a:ext uri="{FF2B5EF4-FFF2-40B4-BE49-F238E27FC236}">
                <a16:creationId xmlns:a16="http://schemas.microsoft.com/office/drawing/2014/main" id="{54CA5232-0AA8-39D1-C629-9E6336361FAC}"/>
              </a:ext>
            </a:extLst>
          </p:cNvPr>
          <p:cNvSpPr>
            <a:spLocks noGrp="1"/>
          </p:cNvSpPr>
          <p:nvPr>
            <p:ph type="dt" sz="half" idx="23"/>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1A4B2A92-C754-A59B-B9F7-A3D7994B770E}"/>
              </a:ext>
            </a:extLst>
          </p:cNvPr>
          <p:cNvSpPr>
            <a:spLocks noGrp="1"/>
          </p:cNvSpPr>
          <p:nvPr>
            <p:ph type="ftr" sz="quarter" idx="24"/>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B68BD79C-EF61-EFBC-38DD-37491CA0DD24}"/>
              </a:ext>
            </a:extLst>
          </p:cNvPr>
          <p:cNvSpPr>
            <a:spLocks noGrp="1"/>
          </p:cNvSpPr>
          <p:nvPr>
            <p:ph type="sldNum" sz="quarter" idx="25"/>
          </p:nvPr>
        </p:nvSpPr>
        <p:spPr/>
        <p:txBody>
          <a:bodyPr/>
          <a:lstStyle>
            <a:lvl1pPr>
              <a:defRPr/>
            </a:lvl1pPr>
          </a:lstStyle>
          <a:p>
            <a:pPr>
              <a:defRPr/>
            </a:pPr>
            <a:fld id="{00D2F8C4-53B8-4146-9F8A-37E49B6C2BA5}" type="slidenum">
              <a:rPr lang="es-ES" altLang="en-US"/>
              <a:pPr>
                <a:defRPr/>
              </a:pPr>
              <a:t>‹#›</a:t>
            </a:fld>
            <a:endParaRPr lang="es-ES" altLang="en-US" dirty="0"/>
          </a:p>
        </p:txBody>
      </p:sp>
    </p:spTree>
    <p:extLst>
      <p:ext uri="{BB962C8B-B14F-4D97-AF65-F5344CB8AC3E}">
        <p14:creationId xmlns:p14="http://schemas.microsoft.com/office/powerpoint/2010/main" val="4129900826"/>
      </p:ext>
    </p:extLst>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F3D98C-9B63-3B42-021C-F41601A96C18}"/>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D535F59-8BF1-D64E-59D9-EF5BFEBAD4F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01C40A17-132C-C8D8-F9CB-4AC98C70608C}"/>
              </a:ext>
            </a:extLst>
          </p:cNvPr>
          <p:cNvSpPr>
            <a:spLocks noGrp="1"/>
          </p:cNvSpPr>
          <p:nvPr>
            <p:ph type="sldNum" sz="quarter" idx="12"/>
          </p:nvPr>
        </p:nvSpPr>
        <p:spPr/>
        <p:txBody>
          <a:bodyPr/>
          <a:lstStyle>
            <a:lvl1pPr>
              <a:defRPr/>
            </a:lvl1pPr>
          </a:lstStyle>
          <a:p>
            <a:pPr>
              <a:defRPr/>
            </a:pPr>
            <a:fld id="{7FA75737-E150-E245-AD4D-E6E27FC89723}" type="slidenum">
              <a:rPr lang="es-ES" altLang="en-US"/>
              <a:pPr>
                <a:defRPr/>
              </a:pPr>
              <a:t>‹#›</a:t>
            </a:fld>
            <a:endParaRPr lang="es-ES" altLang="en-US" dirty="0"/>
          </a:p>
        </p:txBody>
      </p:sp>
    </p:spTree>
    <p:extLst>
      <p:ext uri="{BB962C8B-B14F-4D97-AF65-F5344CB8AC3E}">
        <p14:creationId xmlns:p14="http://schemas.microsoft.com/office/powerpoint/2010/main" val="1858532259"/>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7" descr="C0-HD-BTM.png">
            <a:extLst>
              <a:ext uri="{FF2B5EF4-FFF2-40B4-BE49-F238E27FC236}">
                <a16:creationId xmlns:a16="http://schemas.microsoft.com/office/drawing/2014/main" id="{9803DB44-A414-FCB4-9E42-0CF44FCB1A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88A1C66-B339-CA98-F6C6-51FEBF0417D4}"/>
              </a:ext>
            </a:extLst>
          </p:cNvPr>
          <p:cNvSpPr>
            <a:spLocks noGrp="1"/>
          </p:cNvSpPr>
          <p:nvPr>
            <p:ph type="dt" sz="half" idx="10"/>
          </p:nvPr>
        </p:nvSpPr>
        <p:spPr>
          <a:xfrm>
            <a:off x="5562600" y="381000"/>
            <a:ext cx="2182813" cy="365125"/>
          </a:xfrm>
        </p:spPr>
        <p:txBody>
          <a:bodyPr/>
          <a:lstStyle>
            <a:lvl1pPr>
              <a:defRPr dirty="0"/>
            </a:lvl1pPr>
          </a:lstStyle>
          <a:p>
            <a:pPr>
              <a:defRPr/>
            </a:pPr>
            <a:endParaRPr lang="en-US" altLang="en-US"/>
          </a:p>
        </p:txBody>
      </p:sp>
      <p:sp>
        <p:nvSpPr>
          <p:cNvPr id="6" name="Footer Placeholder 4">
            <a:extLst>
              <a:ext uri="{FF2B5EF4-FFF2-40B4-BE49-F238E27FC236}">
                <a16:creationId xmlns:a16="http://schemas.microsoft.com/office/drawing/2014/main" id="{49702696-CA55-F213-37BD-26A532C2F431}"/>
              </a:ext>
            </a:extLst>
          </p:cNvPr>
          <p:cNvSpPr>
            <a:spLocks noGrp="1"/>
          </p:cNvSpPr>
          <p:nvPr>
            <p:ph type="ftr" sz="quarter" idx="11"/>
          </p:nvPr>
        </p:nvSpPr>
        <p:spPr>
          <a:xfrm>
            <a:off x="593725" y="381000"/>
            <a:ext cx="4830763" cy="365125"/>
          </a:xfrm>
        </p:spPr>
        <p:txBody>
          <a:bodyPr/>
          <a:lstStyle>
            <a:lvl1pPr>
              <a:defRPr dirty="0"/>
            </a:lvl1pPr>
          </a:lstStyle>
          <a:p>
            <a:pPr>
              <a:defRPr/>
            </a:pPr>
            <a:endParaRPr lang="en-US" altLang="en-US"/>
          </a:p>
        </p:txBody>
      </p:sp>
      <p:sp>
        <p:nvSpPr>
          <p:cNvPr id="7" name="Slide Number Placeholder 5">
            <a:extLst>
              <a:ext uri="{FF2B5EF4-FFF2-40B4-BE49-F238E27FC236}">
                <a16:creationId xmlns:a16="http://schemas.microsoft.com/office/drawing/2014/main" id="{8670A716-CEF7-9033-137F-AC28D5DE83D0}"/>
              </a:ext>
            </a:extLst>
          </p:cNvPr>
          <p:cNvSpPr>
            <a:spLocks noGrp="1"/>
          </p:cNvSpPr>
          <p:nvPr>
            <p:ph type="sldNum" sz="quarter" idx="12"/>
          </p:nvPr>
        </p:nvSpPr>
        <p:spPr>
          <a:xfrm>
            <a:off x="7881938" y="381000"/>
            <a:ext cx="668337" cy="365125"/>
          </a:xfrm>
        </p:spPr>
        <p:txBody>
          <a:bodyPr/>
          <a:lstStyle>
            <a:lvl1pPr>
              <a:defRPr/>
            </a:lvl1pPr>
          </a:lstStyle>
          <a:p>
            <a:pPr>
              <a:defRPr/>
            </a:pPr>
            <a:fld id="{6976AE8A-E45B-FD43-AFF8-F3891740A50B}" type="slidenum">
              <a:rPr lang="es-ES" altLang="en-US"/>
              <a:pPr>
                <a:defRPr/>
              </a:pPr>
              <a:t>‹#›</a:t>
            </a:fld>
            <a:endParaRPr lang="es-ES" altLang="en-US" dirty="0"/>
          </a:p>
        </p:txBody>
      </p:sp>
    </p:spTree>
    <p:extLst>
      <p:ext uri="{BB962C8B-B14F-4D97-AF65-F5344CB8AC3E}">
        <p14:creationId xmlns:p14="http://schemas.microsoft.com/office/powerpoint/2010/main" val="1344794713"/>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E204E84-0FDC-EFAD-1D82-4FBE12A0448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59193005-E038-D1D0-EE3A-E05E1271470F}"/>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A94188B2-1CDA-42C3-DC5E-39F14CE6720C}"/>
              </a:ext>
            </a:extLst>
          </p:cNvPr>
          <p:cNvSpPr>
            <a:spLocks noGrp="1"/>
          </p:cNvSpPr>
          <p:nvPr>
            <p:ph type="sldNum" sz="quarter" idx="12"/>
          </p:nvPr>
        </p:nvSpPr>
        <p:spPr/>
        <p:txBody>
          <a:bodyPr/>
          <a:lstStyle>
            <a:lvl1pPr>
              <a:defRPr/>
            </a:lvl1pPr>
          </a:lstStyle>
          <a:p>
            <a:pPr>
              <a:defRPr/>
            </a:pPr>
            <a:fld id="{2357224A-9A73-394C-A172-234AB04C1E7C}" type="slidenum">
              <a:rPr lang="es-ES" altLang="en-US"/>
              <a:pPr>
                <a:defRPr/>
              </a:pPr>
              <a:t>‹#›</a:t>
            </a:fld>
            <a:endParaRPr lang="es-ES" altLang="en-US" dirty="0"/>
          </a:p>
        </p:txBody>
      </p:sp>
    </p:spTree>
    <p:extLst>
      <p:ext uri="{BB962C8B-B14F-4D97-AF65-F5344CB8AC3E}">
        <p14:creationId xmlns:p14="http://schemas.microsoft.com/office/powerpoint/2010/main" val="3693770419"/>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C0-HD-BTM.png">
            <a:extLst>
              <a:ext uri="{FF2B5EF4-FFF2-40B4-BE49-F238E27FC236}">
                <a16:creationId xmlns:a16="http://schemas.microsoft.com/office/drawing/2014/main" id="{5E26F517-EF7E-6439-5DB3-70D486CBC8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4360" y="753534"/>
            <a:ext cx="7955280" cy="2801935"/>
          </a:xfrm>
        </p:spPr>
        <p:txBody>
          <a:bodyPr anchor="b"/>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A2B834F7-7490-57D6-BD1B-E794ACDD22E1}"/>
              </a:ext>
            </a:extLst>
          </p:cNvPr>
          <p:cNvSpPr>
            <a:spLocks noGrp="1"/>
          </p:cNvSpPr>
          <p:nvPr>
            <p:ph type="dt" sz="half" idx="10"/>
          </p:nvPr>
        </p:nvSpPr>
        <p:spPr>
          <a:xfrm>
            <a:off x="5562600" y="381000"/>
            <a:ext cx="2182813" cy="365125"/>
          </a:xfrm>
        </p:spPr>
        <p:txBody>
          <a:bodyPr/>
          <a:lstStyle>
            <a:lvl1pPr>
              <a:defRPr dirty="0"/>
            </a:lvl1pPr>
          </a:lstStyle>
          <a:p>
            <a:pPr>
              <a:defRPr/>
            </a:pPr>
            <a:endParaRPr lang="en-US" altLang="en-US"/>
          </a:p>
        </p:txBody>
      </p:sp>
      <p:sp>
        <p:nvSpPr>
          <p:cNvPr id="6" name="Footer Placeholder 4">
            <a:extLst>
              <a:ext uri="{FF2B5EF4-FFF2-40B4-BE49-F238E27FC236}">
                <a16:creationId xmlns:a16="http://schemas.microsoft.com/office/drawing/2014/main" id="{3D3EE9A7-4EFD-5B61-EF7E-FEADE37151CB}"/>
              </a:ext>
            </a:extLst>
          </p:cNvPr>
          <p:cNvSpPr>
            <a:spLocks noGrp="1"/>
          </p:cNvSpPr>
          <p:nvPr>
            <p:ph type="ftr" sz="quarter" idx="11"/>
          </p:nvPr>
        </p:nvSpPr>
        <p:spPr>
          <a:xfrm>
            <a:off x="593725" y="381000"/>
            <a:ext cx="4830763" cy="365125"/>
          </a:xfrm>
        </p:spPr>
        <p:txBody>
          <a:bodyPr/>
          <a:lstStyle>
            <a:lvl1pPr>
              <a:defRPr dirty="0"/>
            </a:lvl1pPr>
          </a:lstStyle>
          <a:p>
            <a:pPr>
              <a:defRPr/>
            </a:pPr>
            <a:endParaRPr lang="en-US" altLang="en-US"/>
          </a:p>
        </p:txBody>
      </p:sp>
      <p:sp>
        <p:nvSpPr>
          <p:cNvPr id="7" name="Slide Number Placeholder 5">
            <a:extLst>
              <a:ext uri="{FF2B5EF4-FFF2-40B4-BE49-F238E27FC236}">
                <a16:creationId xmlns:a16="http://schemas.microsoft.com/office/drawing/2014/main" id="{1DC6A653-C8FB-3BB8-40E2-67E82D482335}"/>
              </a:ext>
            </a:extLst>
          </p:cNvPr>
          <p:cNvSpPr>
            <a:spLocks noGrp="1"/>
          </p:cNvSpPr>
          <p:nvPr>
            <p:ph type="sldNum" sz="quarter" idx="12"/>
          </p:nvPr>
        </p:nvSpPr>
        <p:spPr>
          <a:xfrm>
            <a:off x="7881938" y="381000"/>
            <a:ext cx="668337" cy="365125"/>
          </a:xfrm>
        </p:spPr>
        <p:txBody>
          <a:bodyPr/>
          <a:lstStyle>
            <a:lvl1pPr>
              <a:defRPr/>
            </a:lvl1pPr>
          </a:lstStyle>
          <a:p>
            <a:pPr>
              <a:defRPr/>
            </a:pPr>
            <a:fld id="{2055B6F2-56EF-6F40-8205-E11CB40CD0EB}" type="slidenum">
              <a:rPr lang="es-ES" altLang="en-US"/>
              <a:pPr>
                <a:defRPr/>
              </a:pPr>
              <a:t>‹#›</a:t>
            </a:fld>
            <a:endParaRPr lang="es-ES" altLang="en-US" dirty="0"/>
          </a:p>
        </p:txBody>
      </p:sp>
    </p:spTree>
    <p:extLst>
      <p:ext uri="{BB962C8B-B14F-4D97-AF65-F5344CB8AC3E}">
        <p14:creationId xmlns:p14="http://schemas.microsoft.com/office/powerpoint/2010/main" val="2788158306"/>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F0F4C33-D190-B82C-6D76-3A0A29426F7E}"/>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BE1A9E9B-697E-DEE7-11D2-496249914924}"/>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EAB227C6-9902-7457-925D-06CC123457F2}"/>
              </a:ext>
            </a:extLst>
          </p:cNvPr>
          <p:cNvSpPr>
            <a:spLocks noGrp="1"/>
          </p:cNvSpPr>
          <p:nvPr>
            <p:ph type="sldNum" sz="quarter" idx="12"/>
          </p:nvPr>
        </p:nvSpPr>
        <p:spPr/>
        <p:txBody>
          <a:bodyPr/>
          <a:lstStyle>
            <a:lvl1pPr>
              <a:defRPr/>
            </a:lvl1pPr>
          </a:lstStyle>
          <a:p>
            <a:pPr>
              <a:defRPr/>
            </a:pPr>
            <a:fld id="{089D4017-7202-4641-93AF-66FA60C97958}" type="slidenum">
              <a:rPr lang="es-ES" altLang="en-US"/>
              <a:pPr>
                <a:defRPr/>
              </a:pPr>
              <a:t>‹#›</a:t>
            </a:fld>
            <a:endParaRPr lang="es-ES" altLang="en-US" dirty="0"/>
          </a:p>
        </p:txBody>
      </p:sp>
    </p:spTree>
    <p:extLst>
      <p:ext uri="{BB962C8B-B14F-4D97-AF65-F5344CB8AC3E}">
        <p14:creationId xmlns:p14="http://schemas.microsoft.com/office/powerpoint/2010/main" val="837873957"/>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1266063-8B0B-9BA5-0D1F-874D6C4B8E7B}"/>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823BAB76-DC27-E40F-76E6-EB0BEA1391FA}"/>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76A10599-48E6-B7A5-2FC5-927C2574FD8C}"/>
              </a:ext>
            </a:extLst>
          </p:cNvPr>
          <p:cNvSpPr>
            <a:spLocks noGrp="1"/>
          </p:cNvSpPr>
          <p:nvPr>
            <p:ph type="sldNum" sz="quarter" idx="12"/>
          </p:nvPr>
        </p:nvSpPr>
        <p:spPr/>
        <p:txBody>
          <a:bodyPr/>
          <a:lstStyle>
            <a:lvl1pPr>
              <a:defRPr/>
            </a:lvl1pPr>
          </a:lstStyle>
          <a:p>
            <a:pPr>
              <a:defRPr/>
            </a:pPr>
            <a:fld id="{1FE5CDBA-B860-8043-9526-D071FACB279D}" type="slidenum">
              <a:rPr lang="es-ES" altLang="en-US"/>
              <a:pPr>
                <a:defRPr/>
              </a:pPr>
              <a:t>‹#›</a:t>
            </a:fld>
            <a:endParaRPr lang="es-ES" altLang="en-US" dirty="0"/>
          </a:p>
        </p:txBody>
      </p:sp>
    </p:spTree>
    <p:extLst>
      <p:ext uri="{BB962C8B-B14F-4D97-AF65-F5344CB8AC3E}">
        <p14:creationId xmlns:p14="http://schemas.microsoft.com/office/powerpoint/2010/main" val="685295574"/>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555A342C-2704-3209-280A-5AE5AF1E36E1}"/>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163B4A96-33FF-F9D3-DB77-090C0D2784D5}"/>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621C1E05-8BA5-B531-CA13-50EDB5704333}"/>
              </a:ext>
            </a:extLst>
          </p:cNvPr>
          <p:cNvSpPr>
            <a:spLocks noGrp="1"/>
          </p:cNvSpPr>
          <p:nvPr>
            <p:ph type="sldNum" sz="quarter" idx="12"/>
          </p:nvPr>
        </p:nvSpPr>
        <p:spPr/>
        <p:txBody>
          <a:bodyPr/>
          <a:lstStyle>
            <a:lvl1pPr>
              <a:defRPr/>
            </a:lvl1pPr>
          </a:lstStyle>
          <a:p>
            <a:pPr>
              <a:defRPr/>
            </a:pPr>
            <a:fld id="{2FB94233-EBA2-2040-843D-54FA76340D02}" type="slidenum">
              <a:rPr lang="es-ES" altLang="en-US"/>
              <a:pPr>
                <a:defRPr/>
              </a:pPr>
              <a:t>‹#›</a:t>
            </a:fld>
            <a:endParaRPr lang="es-ES" altLang="en-US" dirty="0"/>
          </a:p>
        </p:txBody>
      </p:sp>
    </p:spTree>
    <p:extLst>
      <p:ext uri="{BB962C8B-B14F-4D97-AF65-F5344CB8AC3E}">
        <p14:creationId xmlns:p14="http://schemas.microsoft.com/office/powerpoint/2010/main" val="2999500884"/>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62E1351-5167-7BE0-5AB4-FB13356A5979}"/>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0764AF4C-6AA4-A124-380F-10E9ED4359D6}"/>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B901CBF5-03C6-E8F8-E775-8ACDC1125F5E}"/>
              </a:ext>
            </a:extLst>
          </p:cNvPr>
          <p:cNvSpPr>
            <a:spLocks noGrp="1"/>
          </p:cNvSpPr>
          <p:nvPr>
            <p:ph type="sldNum" sz="quarter" idx="12"/>
          </p:nvPr>
        </p:nvSpPr>
        <p:spPr/>
        <p:txBody>
          <a:bodyPr/>
          <a:lstStyle>
            <a:lvl1pPr>
              <a:defRPr/>
            </a:lvl1pPr>
          </a:lstStyle>
          <a:p>
            <a:pPr>
              <a:defRPr/>
            </a:pPr>
            <a:fld id="{3C01C76A-DF9F-AA49-9CCD-8360896F626C}" type="slidenum">
              <a:rPr lang="es-ES" altLang="en-US"/>
              <a:pPr>
                <a:defRPr/>
              </a:pPr>
              <a:t>‹#›</a:t>
            </a:fld>
            <a:endParaRPr lang="es-ES" altLang="en-US" dirty="0"/>
          </a:p>
        </p:txBody>
      </p:sp>
    </p:spTree>
    <p:extLst>
      <p:ext uri="{BB962C8B-B14F-4D97-AF65-F5344CB8AC3E}">
        <p14:creationId xmlns:p14="http://schemas.microsoft.com/office/powerpoint/2010/main" val="2751633052"/>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FF383952-E8A5-9229-102B-97A9358F4047}"/>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E32D5188-6DB9-72C0-C63C-53D6C94A6393}"/>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6C3230B3-76EF-0F81-C30F-C2E7D94C54B9}"/>
              </a:ext>
            </a:extLst>
          </p:cNvPr>
          <p:cNvSpPr>
            <a:spLocks noGrp="1"/>
          </p:cNvSpPr>
          <p:nvPr>
            <p:ph type="sldNum" sz="quarter" idx="12"/>
          </p:nvPr>
        </p:nvSpPr>
        <p:spPr/>
        <p:txBody>
          <a:bodyPr/>
          <a:lstStyle>
            <a:lvl1pPr>
              <a:defRPr/>
            </a:lvl1pPr>
          </a:lstStyle>
          <a:p>
            <a:pPr>
              <a:defRPr/>
            </a:pPr>
            <a:fld id="{3BA9A66D-FFE4-6846-BB3A-CD8109FBDF88}" type="slidenum">
              <a:rPr lang="es-ES" altLang="en-US"/>
              <a:pPr>
                <a:defRPr/>
              </a:pPr>
              <a:t>‹#›</a:t>
            </a:fld>
            <a:endParaRPr lang="es-ES" altLang="en-US" dirty="0"/>
          </a:p>
        </p:txBody>
      </p:sp>
    </p:spTree>
    <p:extLst>
      <p:ext uri="{BB962C8B-B14F-4D97-AF65-F5344CB8AC3E}">
        <p14:creationId xmlns:p14="http://schemas.microsoft.com/office/powerpoint/2010/main" val="90496977"/>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B87CCC2-5A54-4298-619F-AC4D51727A62}"/>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1FDEA206-832F-A96F-9EB6-A507955FC223}"/>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1872B8C1-306A-F836-7F51-881FE249ADB6}"/>
              </a:ext>
            </a:extLst>
          </p:cNvPr>
          <p:cNvSpPr>
            <a:spLocks noGrp="1"/>
          </p:cNvSpPr>
          <p:nvPr>
            <p:ph type="sldNum" sz="quarter" idx="12"/>
          </p:nvPr>
        </p:nvSpPr>
        <p:spPr/>
        <p:txBody>
          <a:bodyPr/>
          <a:lstStyle>
            <a:lvl1pPr>
              <a:defRPr/>
            </a:lvl1pPr>
          </a:lstStyle>
          <a:p>
            <a:pPr>
              <a:defRPr/>
            </a:pPr>
            <a:fld id="{6EE6588F-4242-6842-ACFD-3492A05174DC}" type="slidenum">
              <a:rPr lang="es-ES" altLang="en-US"/>
              <a:pPr>
                <a:defRPr/>
              </a:pPr>
              <a:t>‹#›</a:t>
            </a:fld>
            <a:endParaRPr lang="es-ES" altLang="en-US" dirty="0"/>
          </a:p>
        </p:txBody>
      </p:sp>
    </p:spTree>
    <p:extLst>
      <p:ext uri="{BB962C8B-B14F-4D97-AF65-F5344CB8AC3E}">
        <p14:creationId xmlns:p14="http://schemas.microsoft.com/office/powerpoint/2010/main" val="4089446382"/>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C0-HD-TOP.png">
            <a:extLst>
              <a:ext uri="{FF2B5EF4-FFF2-40B4-BE49-F238E27FC236}">
                <a16:creationId xmlns:a16="http://schemas.microsoft.com/office/drawing/2014/main" id="{E09155F2-8B8C-E4D2-DE09-480A94FE3214}"/>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DB539F84-83C6-BC5B-F0FB-54CBFDD47FEB}"/>
              </a:ext>
            </a:extLst>
          </p:cNvPr>
          <p:cNvSpPr>
            <a:spLocks noGrp="1"/>
          </p:cNvSpPr>
          <p:nvPr>
            <p:ph type="title"/>
          </p:nvPr>
        </p:nvSpPr>
        <p:spPr>
          <a:xfrm>
            <a:off x="2171700" y="763588"/>
            <a:ext cx="6378575" cy="129381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32E4CC3D-959D-111A-1C60-CD93E55CB0C7}"/>
              </a:ext>
            </a:extLst>
          </p:cNvPr>
          <p:cNvSpPr>
            <a:spLocks noGrp="1"/>
          </p:cNvSpPr>
          <p:nvPr>
            <p:ph type="body" idx="1"/>
          </p:nvPr>
        </p:nvSpPr>
        <p:spPr bwMode="auto">
          <a:xfrm>
            <a:off x="593725" y="2193925"/>
            <a:ext cx="795655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BF627CD-7322-4BFF-A99C-3BAED8C17810}"/>
              </a:ext>
            </a:extLst>
          </p:cNvPr>
          <p:cNvSpPr>
            <a:spLocks noGrp="1"/>
          </p:cNvSpPr>
          <p:nvPr>
            <p:ph type="dt" sz="half" idx="2"/>
          </p:nvPr>
        </p:nvSpPr>
        <p:spPr>
          <a:xfrm>
            <a:off x="6411913" y="6356350"/>
            <a:ext cx="2138362" cy="365125"/>
          </a:xfrm>
          <a:prstGeom prst="rect">
            <a:avLst/>
          </a:prstGeom>
        </p:spPr>
        <p:txBody>
          <a:bodyPr vert="horz" wrap="square" lIns="91440" tIns="45720" rIns="91440" bIns="45720" numCol="1" anchor="ctr" anchorCtr="0" compatLnSpc="1">
            <a:prstTxWarp prst="textNoShape">
              <a:avLst/>
            </a:prstTxWarp>
          </a:bodyPr>
          <a:lstStyle>
            <a:lvl1pPr algn="r">
              <a:defRPr sz="1000" dirty="0">
                <a:solidFill>
                  <a:srgbClr val="FFFFFF"/>
                </a:solidFill>
              </a:defRPr>
            </a:lvl1pPr>
          </a:lstStyle>
          <a:p>
            <a:pPr>
              <a:defRPr/>
            </a:pPr>
            <a:endParaRPr lang="en-US" altLang="en-US"/>
          </a:p>
        </p:txBody>
      </p:sp>
      <p:sp>
        <p:nvSpPr>
          <p:cNvPr id="5" name="Footer Placeholder 4">
            <a:extLst>
              <a:ext uri="{FF2B5EF4-FFF2-40B4-BE49-F238E27FC236}">
                <a16:creationId xmlns:a16="http://schemas.microsoft.com/office/drawing/2014/main" id="{3C09A44C-A7B4-DBA2-2A1E-1AF0461D51F4}"/>
              </a:ext>
            </a:extLst>
          </p:cNvPr>
          <p:cNvSpPr>
            <a:spLocks noGrp="1"/>
          </p:cNvSpPr>
          <p:nvPr>
            <p:ph type="ftr" sz="quarter" idx="3"/>
          </p:nvPr>
        </p:nvSpPr>
        <p:spPr>
          <a:xfrm>
            <a:off x="593725" y="6356350"/>
            <a:ext cx="5681663" cy="365125"/>
          </a:xfrm>
          <a:prstGeom prst="rect">
            <a:avLst/>
          </a:prstGeom>
        </p:spPr>
        <p:txBody>
          <a:bodyPr vert="horz" wrap="square" lIns="91440" tIns="45720" rIns="91440" bIns="45720" numCol="1" anchor="ctr" anchorCtr="0" compatLnSpc="1">
            <a:prstTxWarp prst="textNoShape">
              <a:avLst/>
            </a:prstTxWarp>
          </a:bodyPr>
          <a:lstStyle>
            <a:lvl1pPr>
              <a:defRPr sz="1000" dirty="0">
                <a:solidFill>
                  <a:srgbClr val="FFFFFF"/>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9EF25BC1-671F-DCCA-2F07-2AD8A4C630F4}"/>
              </a:ext>
            </a:extLst>
          </p:cNvPr>
          <p:cNvSpPr>
            <a:spLocks noGrp="1"/>
          </p:cNvSpPr>
          <p:nvPr>
            <p:ph type="sldNum" sz="quarter" idx="4"/>
          </p:nvPr>
        </p:nvSpPr>
        <p:spPr>
          <a:xfrm>
            <a:off x="6572250" y="381000"/>
            <a:ext cx="197802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defRPr>
            </a:lvl1pPr>
          </a:lstStyle>
          <a:p>
            <a:pPr>
              <a:defRPr/>
            </a:pPr>
            <a:fld id="{04DCDB72-3342-DF4F-A390-B72DCB54F9E1}" type="slidenum">
              <a:rPr lang="es-ES" altLang="en-US"/>
              <a:pPr>
                <a:defRPr/>
              </a:pPr>
              <a:t>‹#›</a:t>
            </a:fld>
            <a:endParaRPr lang="es-ES" altLang="en-US" dirty="0"/>
          </a:p>
        </p:txBody>
      </p:sp>
    </p:spTree>
  </p:cSld>
  <p:clrMap bg1="dk1" tx1="lt1" bg2="dk2" tx2="lt2" accent1="accent1" accent2="accent2" accent3="accent3" accent4="accent4" accent5="accent5" accent6="accent6" hlink="hlink" folHlink="folHlink"/>
  <p:sldLayoutIdLst>
    <p:sldLayoutId id="2147484357" r:id="rId1"/>
    <p:sldLayoutId id="2147484346" r:id="rId2"/>
    <p:sldLayoutId id="2147484358" r:id="rId3"/>
    <p:sldLayoutId id="2147484347" r:id="rId4"/>
    <p:sldLayoutId id="2147484348" r:id="rId5"/>
    <p:sldLayoutId id="2147484349" r:id="rId6"/>
    <p:sldLayoutId id="2147484350" r:id="rId7"/>
    <p:sldLayoutId id="2147484351" r:id="rId8"/>
    <p:sldLayoutId id="2147484352" r:id="rId9"/>
    <p:sldLayoutId id="2147484353" r:id="rId10"/>
    <p:sldLayoutId id="2147484359" r:id="rId11"/>
    <p:sldLayoutId id="2147484360" r:id="rId12"/>
    <p:sldLayoutId id="2147484361" r:id="rId13"/>
    <p:sldLayoutId id="2147484354" r:id="rId14"/>
    <p:sldLayoutId id="2147484355" r:id="rId15"/>
    <p:sldLayoutId id="2147484356" r:id="rId16"/>
    <p:sldLayoutId id="2147484362" r:id="rId17"/>
  </p:sldLayoutIdLst>
  <p:transition spd="slow">
    <p:randomBar dir="vert"/>
  </p:transition>
  <p:txStyles>
    <p:titleStyle>
      <a:lvl1pPr algn="r" rtl="0" eaLnBrk="0" fontAlgn="base" hangingPunct="0">
        <a:lnSpc>
          <a:spcPct val="90000"/>
        </a:lnSpc>
        <a:spcBef>
          <a:spcPct val="0"/>
        </a:spcBef>
        <a:spcAft>
          <a:spcPct val="0"/>
        </a:spcAft>
        <a:defRPr sz="4000" kern="1200" cap="all">
          <a:solidFill>
            <a:schemeClr val="tx1"/>
          </a:solidFill>
          <a:latin typeface="+mj-lt"/>
          <a:ea typeface="+mj-ea"/>
          <a:cs typeface="+mj-cs"/>
        </a:defRPr>
      </a:lvl1pPr>
      <a:lvl2pPr algn="r" rtl="0" eaLnBrk="0" fontAlgn="base" hangingPunct="0">
        <a:lnSpc>
          <a:spcPct val="90000"/>
        </a:lnSpc>
        <a:spcBef>
          <a:spcPct val="0"/>
        </a:spcBef>
        <a:spcAft>
          <a:spcPct val="0"/>
        </a:spcAft>
        <a:defRPr sz="4000">
          <a:solidFill>
            <a:schemeClr val="tx1"/>
          </a:solidFill>
          <a:latin typeface="Century Gothic" charset="0"/>
        </a:defRPr>
      </a:lvl2pPr>
      <a:lvl3pPr algn="r" rtl="0" eaLnBrk="0" fontAlgn="base" hangingPunct="0">
        <a:lnSpc>
          <a:spcPct val="90000"/>
        </a:lnSpc>
        <a:spcBef>
          <a:spcPct val="0"/>
        </a:spcBef>
        <a:spcAft>
          <a:spcPct val="0"/>
        </a:spcAft>
        <a:defRPr sz="4000">
          <a:solidFill>
            <a:schemeClr val="tx1"/>
          </a:solidFill>
          <a:latin typeface="Century Gothic" charset="0"/>
        </a:defRPr>
      </a:lvl3pPr>
      <a:lvl4pPr algn="r" rtl="0" eaLnBrk="0" fontAlgn="base" hangingPunct="0">
        <a:lnSpc>
          <a:spcPct val="90000"/>
        </a:lnSpc>
        <a:spcBef>
          <a:spcPct val="0"/>
        </a:spcBef>
        <a:spcAft>
          <a:spcPct val="0"/>
        </a:spcAft>
        <a:defRPr sz="4000">
          <a:solidFill>
            <a:schemeClr val="tx1"/>
          </a:solidFill>
          <a:latin typeface="Century Gothic" charset="0"/>
        </a:defRPr>
      </a:lvl4pPr>
      <a:lvl5pPr algn="r" rtl="0" eaLnBrk="0" fontAlgn="base" hangingPunct="0">
        <a:lnSpc>
          <a:spcPct val="90000"/>
        </a:lnSpc>
        <a:spcBef>
          <a:spcPct val="0"/>
        </a:spcBef>
        <a:spcAft>
          <a:spcPct val="0"/>
        </a:spcAft>
        <a:defRPr sz="4000">
          <a:solidFill>
            <a:schemeClr val="tx1"/>
          </a:solidFill>
          <a:latin typeface="Century Gothic" charset="0"/>
        </a:defRPr>
      </a:lvl5pPr>
      <a:lvl6pPr marL="457200" algn="r" rtl="0" fontAlgn="base">
        <a:lnSpc>
          <a:spcPct val="90000"/>
        </a:lnSpc>
        <a:spcBef>
          <a:spcPct val="0"/>
        </a:spcBef>
        <a:spcAft>
          <a:spcPct val="0"/>
        </a:spcAft>
        <a:defRPr sz="4000">
          <a:solidFill>
            <a:schemeClr val="tx1"/>
          </a:solidFill>
          <a:latin typeface="Century Gothic" charset="0"/>
        </a:defRPr>
      </a:lvl6pPr>
      <a:lvl7pPr marL="914400" algn="r" rtl="0" fontAlgn="base">
        <a:lnSpc>
          <a:spcPct val="90000"/>
        </a:lnSpc>
        <a:spcBef>
          <a:spcPct val="0"/>
        </a:spcBef>
        <a:spcAft>
          <a:spcPct val="0"/>
        </a:spcAft>
        <a:defRPr sz="4000">
          <a:solidFill>
            <a:schemeClr val="tx1"/>
          </a:solidFill>
          <a:latin typeface="Century Gothic" charset="0"/>
        </a:defRPr>
      </a:lvl7pPr>
      <a:lvl8pPr marL="1371600" algn="r" rtl="0" fontAlgn="base">
        <a:lnSpc>
          <a:spcPct val="90000"/>
        </a:lnSpc>
        <a:spcBef>
          <a:spcPct val="0"/>
        </a:spcBef>
        <a:spcAft>
          <a:spcPct val="0"/>
        </a:spcAft>
        <a:defRPr sz="4000">
          <a:solidFill>
            <a:schemeClr val="tx1"/>
          </a:solidFill>
          <a:latin typeface="Century Gothic" charset="0"/>
        </a:defRPr>
      </a:lvl8pPr>
      <a:lvl9pPr marL="1828800" algn="r" rtl="0" fontAlgn="base">
        <a:lnSpc>
          <a:spcPct val="90000"/>
        </a:lnSpc>
        <a:spcBef>
          <a:spcPct val="0"/>
        </a:spcBef>
        <a:spcAft>
          <a:spcPct val="0"/>
        </a:spcAft>
        <a:defRPr sz="4000">
          <a:solidFill>
            <a:schemeClr val="tx1"/>
          </a:solidFill>
          <a:latin typeface="Century Gothic"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www.avva.org/statechapter.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avva.org/policy.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vva.org/policy.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1506" name="Picture 1">
            <a:extLst>
              <a:ext uri="{FF2B5EF4-FFF2-40B4-BE49-F238E27FC236}">
                <a16:creationId xmlns:a16="http://schemas.microsoft.com/office/drawing/2014/main" id="{250F0DE1-7BB5-BA8E-F8DD-1AC11B07D9C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1916832"/>
            <a:ext cx="3081578" cy="309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a:extLst>
              <a:ext uri="{FF2B5EF4-FFF2-40B4-BE49-F238E27FC236}">
                <a16:creationId xmlns:a16="http://schemas.microsoft.com/office/drawing/2014/main" id="{CD2CFDD3-9275-D57B-4C5C-0A467E5456F8}"/>
              </a:ext>
            </a:extLst>
          </p:cNvPr>
          <p:cNvSpPr>
            <a:spLocks noGrp="1"/>
          </p:cNvSpPr>
          <p:nvPr>
            <p:ph type="ctrTitle"/>
          </p:nvPr>
        </p:nvSpPr>
        <p:spPr>
          <a:xfrm>
            <a:off x="1274482" y="1340768"/>
            <a:ext cx="6249846" cy="4643908"/>
          </a:xfrm>
          <a:ln w="0">
            <a:noFill/>
          </a:ln>
        </p:spPr>
        <p:txBody>
          <a:bodyPr>
            <a:normAutofit fontScale="90000"/>
          </a:bodyPr>
          <a:lstStyle/>
          <a:p>
            <a:pPr>
              <a:defRPr/>
            </a:pPr>
            <a:r>
              <a:rPr lang="en-US" dirty="0">
                <a:ln w="15875">
                  <a:solidFill>
                    <a:schemeClr val="accent1">
                      <a:lumMod val="50000"/>
                    </a:schemeClr>
                  </a:solidFill>
                </a:ln>
                <a:solidFill>
                  <a:schemeClr val="accent5">
                    <a:lumMod val="75000"/>
                  </a:schemeClr>
                </a:solidFill>
              </a:rPr>
              <a:t>ELECTIONS</a:t>
            </a:r>
            <a:br>
              <a:rPr lang="en-US" dirty="0">
                <a:ln w="15875">
                  <a:solidFill>
                    <a:schemeClr val="accent1">
                      <a:lumMod val="50000"/>
                    </a:schemeClr>
                  </a:solidFill>
                </a:ln>
                <a:solidFill>
                  <a:schemeClr val="accent5">
                    <a:lumMod val="75000"/>
                  </a:schemeClr>
                </a:solidFill>
              </a:rPr>
            </a:br>
            <a:br>
              <a:rPr lang="en-US" dirty="0">
                <a:ln w="15875">
                  <a:solidFill>
                    <a:schemeClr val="accent1">
                      <a:lumMod val="50000"/>
                    </a:schemeClr>
                  </a:solidFill>
                </a:ln>
                <a:solidFill>
                  <a:schemeClr val="accent5">
                    <a:lumMod val="75000"/>
                  </a:schemeClr>
                </a:solidFill>
              </a:rPr>
            </a:br>
            <a:br>
              <a:rPr lang="en-US" dirty="0">
                <a:ln w="15875">
                  <a:solidFill>
                    <a:schemeClr val="accent1">
                      <a:lumMod val="50000"/>
                    </a:schemeClr>
                  </a:solidFill>
                </a:ln>
                <a:solidFill>
                  <a:schemeClr val="accent5">
                    <a:lumMod val="75000"/>
                  </a:schemeClr>
                </a:solidFill>
              </a:rPr>
            </a:br>
            <a:br>
              <a:rPr lang="en-US" dirty="0">
                <a:ln w="15875">
                  <a:solidFill>
                    <a:schemeClr val="accent1">
                      <a:lumMod val="50000"/>
                    </a:schemeClr>
                  </a:solidFill>
                </a:ln>
                <a:solidFill>
                  <a:schemeClr val="accent5">
                    <a:lumMod val="75000"/>
                  </a:schemeClr>
                </a:solidFill>
              </a:rPr>
            </a:br>
            <a:r>
              <a:rPr lang="en-US" dirty="0">
                <a:ln w="15875">
                  <a:solidFill>
                    <a:schemeClr val="accent1">
                      <a:lumMod val="50000"/>
                    </a:schemeClr>
                  </a:solidFill>
                </a:ln>
                <a:solidFill>
                  <a:schemeClr val="accent5">
                    <a:lumMod val="75000"/>
                  </a:schemeClr>
                </a:solidFill>
              </a:rPr>
              <a:t>	</a:t>
            </a:r>
            <a:r>
              <a:rPr lang="en-US" sz="4800" dirty="0">
                <a:ln w="15875">
                  <a:solidFill>
                    <a:schemeClr val="accent1">
                      <a:lumMod val="50000"/>
                    </a:schemeClr>
                  </a:solidFill>
                </a:ln>
                <a:solidFill>
                  <a:srgbClr val="C00000"/>
                </a:solidFill>
              </a:rPr>
              <a:t>AT-LARGE </a:t>
            </a:r>
            <a:br>
              <a:rPr lang="en-US" sz="4800" dirty="0">
                <a:ln w="15875">
                  <a:solidFill>
                    <a:schemeClr val="accent1">
                      <a:lumMod val="50000"/>
                    </a:schemeClr>
                  </a:solidFill>
                </a:ln>
                <a:solidFill>
                  <a:srgbClr val="C00000"/>
                </a:solidFill>
              </a:rPr>
            </a:br>
            <a:r>
              <a:rPr lang="en-US" sz="4800" dirty="0">
                <a:ln w="15875">
                  <a:solidFill>
                    <a:schemeClr val="accent1">
                      <a:lumMod val="50000"/>
                    </a:schemeClr>
                  </a:solidFill>
                </a:ln>
                <a:solidFill>
                  <a:srgbClr val="C00000"/>
                </a:solidFill>
              </a:rPr>
              <a:t>	REPRESENTATIVE</a:t>
            </a:r>
            <a:endParaRPr lang="en-US" dirty="0">
              <a:ln w="15875">
                <a:solidFill>
                  <a:schemeClr val="accent1">
                    <a:lumMod val="50000"/>
                  </a:schemeClr>
                </a:solidFill>
              </a:ln>
              <a:solidFill>
                <a:srgbClr val="C00000"/>
              </a:solidFill>
            </a:endParaRPr>
          </a:p>
        </p:txBody>
      </p:sp>
      <p:sp>
        <p:nvSpPr>
          <p:cNvPr id="2" name="TextBox 1">
            <a:extLst>
              <a:ext uri="{FF2B5EF4-FFF2-40B4-BE49-F238E27FC236}">
                <a16:creationId xmlns:a16="http://schemas.microsoft.com/office/drawing/2014/main" id="{E2F1228C-2BF3-4EFC-9E9C-4350C8C268F8}"/>
              </a:ext>
            </a:extLst>
          </p:cNvPr>
          <p:cNvSpPr txBox="1"/>
          <p:nvPr/>
        </p:nvSpPr>
        <p:spPr>
          <a:xfrm>
            <a:off x="7152749" y="6299130"/>
            <a:ext cx="1991251" cy="523220"/>
          </a:xfrm>
          <a:prstGeom prst="rect">
            <a:avLst/>
          </a:prstGeom>
          <a:solidFill>
            <a:srgbClr val="FFA100"/>
          </a:solidFill>
          <a:ln w="12700">
            <a:solidFill>
              <a:schemeClr val="accent1">
                <a:lumMod val="50000"/>
              </a:schemeClr>
            </a:solidFill>
          </a:ln>
        </p:spPr>
        <p:txBody>
          <a:bodyPr wrap="none" rtlCol="0">
            <a:spAutoFit/>
          </a:bodyPr>
          <a:lstStyle/>
          <a:p>
            <a:r>
              <a:rPr lang="en-US" sz="1400" b="1" dirty="0">
                <a:solidFill>
                  <a:schemeClr val="bg1"/>
                </a:solidFill>
                <a:latin typeface="APPLE CHANCERY" panose="03020702040506060504" pitchFamily="66" charset="-79"/>
                <a:cs typeface="APPLE CHANCERY" panose="03020702040506060504" pitchFamily="66" charset="-79"/>
              </a:rPr>
              <a:t>Presented by the AVVA</a:t>
            </a:r>
          </a:p>
          <a:p>
            <a:r>
              <a:rPr lang="en-US" sz="1400" b="1" dirty="0">
                <a:solidFill>
                  <a:schemeClr val="bg1"/>
                </a:solidFill>
                <a:latin typeface="APPLE CHANCERY" panose="03020702040506060504" pitchFamily="66" charset="-79"/>
                <a:cs typeface="APPLE CHANCERY" panose="03020702040506060504" pitchFamily="66" charset="-79"/>
              </a:rPr>
              <a:t>Elections Committee</a:t>
            </a:r>
          </a:p>
        </p:txBody>
      </p:sp>
    </p:spTree>
  </p:cSld>
  <p:clrMapOvr>
    <a:masterClrMapping/>
  </p:clrMapOvr>
  <p:transition spd="slow" advTm="12221">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F8B55-0015-5228-66FA-B7DD6D972B7D}"/>
              </a:ext>
            </a:extLst>
          </p:cNvPr>
          <p:cNvSpPr>
            <a:spLocks noGrp="1"/>
          </p:cNvSpPr>
          <p:nvPr>
            <p:ph type="title"/>
          </p:nvPr>
        </p:nvSpPr>
        <p:spPr>
          <a:xfrm>
            <a:off x="2123728" y="232756"/>
            <a:ext cx="3978275" cy="1292225"/>
          </a:xfrm>
        </p:spPr>
        <p:txBody>
          <a:bodyPr/>
          <a:lstStyle/>
          <a:p>
            <a:pPr eaLnBrk="1" fontAlgn="auto" hangingPunct="1">
              <a:spcAft>
                <a:spcPts val="0"/>
              </a:spcAft>
              <a:defRPr/>
            </a:pPr>
            <a:r>
              <a:rPr lang="en-US" dirty="0">
                <a:solidFill>
                  <a:srgbClr val="FFC000"/>
                </a:solidFill>
              </a:rPr>
              <a:t>REFERENCES:</a:t>
            </a:r>
          </a:p>
        </p:txBody>
      </p:sp>
      <p:sp>
        <p:nvSpPr>
          <p:cNvPr id="39938" name="Content Placeholder 2">
            <a:extLst>
              <a:ext uri="{FF2B5EF4-FFF2-40B4-BE49-F238E27FC236}">
                <a16:creationId xmlns:a16="http://schemas.microsoft.com/office/drawing/2014/main" id="{F4533005-E9F0-961A-FB84-9B64806FB8BA}"/>
              </a:ext>
            </a:extLst>
          </p:cNvPr>
          <p:cNvSpPr>
            <a:spLocks noGrp="1"/>
          </p:cNvSpPr>
          <p:nvPr>
            <p:ph idx="1"/>
          </p:nvPr>
        </p:nvSpPr>
        <p:spPr>
          <a:xfrm>
            <a:off x="592138" y="1660525"/>
            <a:ext cx="7956550" cy="4968875"/>
          </a:xfrm>
        </p:spPr>
        <p:txBody>
          <a:bodyPr/>
          <a:lstStyle/>
          <a:p>
            <a:pPr marL="457200" lvl="1" indent="0" eaLnBrk="1" hangingPunct="1">
              <a:lnSpc>
                <a:spcPct val="150000"/>
              </a:lnSpc>
              <a:buFont typeface="Arial" panose="020B0604020202020204" pitchFamily="34" charset="0"/>
              <a:buNone/>
            </a:pPr>
            <a:r>
              <a:rPr lang="en-US" altLang="en-US" dirty="0"/>
              <a:t>Questions can be directed to your state president or representative, or if that office is vacant,  you should direct your questions to your regional director.</a:t>
            </a:r>
          </a:p>
          <a:p>
            <a:pPr marL="457200" lvl="1" indent="0" algn="ctr" eaLnBrk="1" hangingPunct="1">
              <a:lnSpc>
                <a:spcPct val="150000"/>
              </a:lnSpc>
              <a:buFont typeface="Arial" panose="020B0604020202020204" pitchFamily="34" charset="0"/>
              <a:buNone/>
            </a:pPr>
            <a:r>
              <a:rPr lang="en-US" altLang="en-US" dirty="0">
                <a:solidFill>
                  <a:srgbClr val="FFC000"/>
                </a:solidFill>
              </a:rPr>
              <a:t>Find your director or state official here:</a:t>
            </a:r>
          </a:p>
          <a:p>
            <a:pPr marL="457200" lvl="1" indent="0" algn="ctr" eaLnBrk="1" hangingPunct="1">
              <a:lnSpc>
                <a:spcPct val="150000"/>
              </a:lnSpc>
              <a:buFont typeface="Arial" panose="020B0604020202020204" pitchFamily="34" charset="0"/>
              <a:buNone/>
            </a:pPr>
            <a:r>
              <a:rPr lang="en-US" altLang="en-US" dirty="0"/>
              <a:t> </a:t>
            </a:r>
            <a:r>
              <a:rPr lang="en-US" altLang="en-US" dirty="0">
                <a:hlinkClick r:id="rId3"/>
              </a:rPr>
              <a:t>http://www.avva.org/statechapter.html</a:t>
            </a:r>
            <a:r>
              <a:rPr lang="en-US" altLang="en-US" dirty="0"/>
              <a:t> </a:t>
            </a:r>
          </a:p>
          <a:p>
            <a:pPr marL="457200" lvl="1" indent="0" algn="ctr" eaLnBrk="1" hangingPunct="1">
              <a:lnSpc>
                <a:spcPct val="150000"/>
              </a:lnSpc>
              <a:buFont typeface="Arial" panose="020B0604020202020204" pitchFamily="34" charset="0"/>
              <a:buNone/>
            </a:pPr>
            <a:endParaRPr lang="en-US" altLang="en-US" dirty="0">
              <a:solidFill>
                <a:srgbClr val="FFC000"/>
              </a:solidFill>
            </a:endParaRPr>
          </a:p>
          <a:p>
            <a:pPr marL="457200" lvl="1" indent="0" eaLnBrk="1" hangingPunct="1">
              <a:lnSpc>
                <a:spcPct val="150000"/>
              </a:lnSpc>
              <a:buFont typeface="Arial" panose="020B0604020202020204" pitchFamily="34" charset="0"/>
              <a:buNone/>
            </a:pPr>
            <a:r>
              <a:rPr lang="en-US" altLang="en-US" dirty="0"/>
              <a:t>The policy and details of this process can be found in section 5.VIII of the national policy.  </a:t>
            </a:r>
          </a:p>
          <a:p>
            <a:pPr marL="457200" lvl="1" indent="0" eaLnBrk="1" hangingPunct="1">
              <a:lnSpc>
                <a:spcPct val="150000"/>
              </a:lnSpc>
              <a:buFont typeface="Arial" panose="020B0604020202020204" pitchFamily="34" charset="0"/>
              <a:buNone/>
            </a:pPr>
            <a:r>
              <a:rPr lang="en-US" altLang="en-US" dirty="0"/>
              <a:t>                       </a:t>
            </a:r>
            <a:r>
              <a:rPr lang="en-US" altLang="en-US" dirty="0">
                <a:hlinkClick r:id="rId4"/>
              </a:rPr>
              <a:t>http://www.avva.org/policy.html</a:t>
            </a:r>
            <a:r>
              <a:rPr lang="en-US" altLang="en-US" dirty="0"/>
              <a:t> </a:t>
            </a:r>
          </a:p>
          <a:p>
            <a:pPr marL="457200" lvl="1" indent="0" eaLnBrk="1" hangingPunct="1">
              <a:lnSpc>
                <a:spcPct val="150000"/>
              </a:lnSpc>
              <a:buFont typeface="Arial" panose="020B0604020202020204" pitchFamily="34" charset="0"/>
              <a:buNone/>
            </a:pPr>
            <a:endParaRPr lang="en-US" altLang="en-US" sz="1800" dirty="0"/>
          </a:p>
        </p:txBody>
      </p:sp>
    </p:spTree>
  </p:cSld>
  <p:clrMapOvr>
    <a:masterClrMapping/>
  </p:clrMapOvr>
  <p:transition spd="slow" advTm="22454">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7" name="Rectangle 9">
            <a:extLst>
              <a:ext uri="{FF2B5EF4-FFF2-40B4-BE49-F238E27FC236}">
                <a16:creationId xmlns:a16="http://schemas.microsoft.com/office/drawing/2014/main" id="{C18A36E8-DBF7-0126-0091-899FDAA82973}"/>
              </a:ext>
            </a:extLst>
          </p:cNvPr>
          <p:cNvSpPr>
            <a:spLocks noGrp="1" noChangeArrowheads="1"/>
          </p:cNvSpPr>
          <p:nvPr>
            <p:ph type="title"/>
          </p:nvPr>
        </p:nvSpPr>
        <p:spPr>
          <a:xfrm>
            <a:off x="541338" y="836613"/>
            <a:ext cx="8229600" cy="720725"/>
          </a:xfrm>
        </p:spPr>
        <p:txBody>
          <a:bodyPr>
            <a:normAutofit fontScale="90000"/>
          </a:bodyPr>
          <a:lstStyle/>
          <a:p>
            <a:pPr eaLnBrk="1" fontAlgn="auto" hangingPunct="1">
              <a:spcAft>
                <a:spcPts val="0"/>
              </a:spcAft>
              <a:defRPr/>
            </a:pPr>
            <a:r>
              <a:rPr lang="en-US" altLang="x-none" sz="3600" dirty="0">
                <a:solidFill>
                  <a:srgbClr val="FFC000"/>
                </a:solidFill>
              </a:rPr>
              <a:t>What is an At-Large Representative?</a:t>
            </a:r>
            <a:endParaRPr lang="x-none" altLang="x-none" sz="3600">
              <a:solidFill>
                <a:srgbClr val="FFC000"/>
              </a:solidFill>
            </a:endParaRPr>
          </a:p>
        </p:txBody>
      </p:sp>
      <p:sp>
        <p:nvSpPr>
          <p:cNvPr id="23554" name="Rectangle 10">
            <a:extLst>
              <a:ext uri="{FF2B5EF4-FFF2-40B4-BE49-F238E27FC236}">
                <a16:creationId xmlns:a16="http://schemas.microsoft.com/office/drawing/2014/main" id="{DC157994-CE95-F649-5D10-E376BB02FEB9}"/>
              </a:ext>
            </a:extLst>
          </p:cNvPr>
          <p:cNvSpPr>
            <a:spLocks noGrp="1"/>
          </p:cNvSpPr>
          <p:nvPr>
            <p:ph idx="1"/>
          </p:nvPr>
        </p:nvSpPr>
        <p:spPr>
          <a:xfrm>
            <a:off x="323850" y="1909763"/>
            <a:ext cx="8351838" cy="4606925"/>
          </a:xfrm>
        </p:spPr>
        <p:txBody>
          <a:bodyPr/>
          <a:lstStyle/>
          <a:p>
            <a:pPr eaLnBrk="1" hangingPunct="1"/>
            <a:r>
              <a:rPr lang="en-US" altLang="en-US" sz="2800" dirty="0"/>
              <a:t>An At-Large representative is the spokesperson for the At-Large members within a given state.</a:t>
            </a:r>
          </a:p>
          <a:p>
            <a:pPr eaLnBrk="1" hangingPunct="1"/>
            <a:endParaRPr lang="en-US" altLang="en-US" sz="1000" dirty="0"/>
          </a:p>
          <a:p>
            <a:pPr eaLnBrk="1" hangingPunct="1"/>
            <a:r>
              <a:rPr lang="en-US" altLang="en-US" sz="2800" dirty="0"/>
              <a:t>At-Large representatives are equal to a chapter representative.</a:t>
            </a:r>
          </a:p>
          <a:p>
            <a:pPr eaLnBrk="1" hangingPunct="1"/>
            <a:endParaRPr lang="en-US" altLang="en-US" sz="1000" dirty="0"/>
          </a:p>
          <a:p>
            <a:pPr eaLnBrk="1" hangingPunct="1"/>
            <a:r>
              <a:rPr lang="en-US" altLang="en-US" sz="2800" dirty="0"/>
              <a:t>At-Large representatives answer </a:t>
            </a:r>
            <a:br>
              <a:rPr lang="en-US" altLang="en-US" sz="2800" dirty="0"/>
            </a:br>
            <a:r>
              <a:rPr lang="en-US" altLang="en-US" sz="2800" dirty="0"/>
              <a:t>to the state representative or </a:t>
            </a:r>
            <a:br>
              <a:rPr lang="en-US" altLang="en-US" sz="2800" dirty="0"/>
            </a:br>
            <a:r>
              <a:rPr lang="en-US" altLang="en-US" sz="2800" dirty="0"/>
              <a:t>state president.</a:t>
            </a:r>
          </a:p>
          <a:p>
            <a:pPr eaLnBrk="1" hangingPunct="1"/>
            <a:endParaRPr lang="en-US" altLang="en-US" dirty="0"/>
          </a:p>
        </p:txBody>
      </p:sp>
      <p:pic>
        <p:nvPicPr>
          <p:cNvPr id="23555" name="Picture 1">
            <a:extLst>
              <a:ext uri="{FF2B5EF4-FFF2-40B4-BE49-F238E27FC236}">
                <a16:creationId xmlns:a16="http://schemas.microsoft.com/office/drawing/2014/main" id="{EFAF083E-5CDA-FF4B-85F8-20C62B63F4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4213225"/>
            <a:ext cx="2782887"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2220">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AAD2F-8C57-8CBE-8E45-A267F2900DE8}"/>
              </a:ext>
            </a:extLst>
          </p:cNvPr>
          <p:cNvSpPr>
            <a:spLocks noGrp="1"/>
          </p:cNvSpPr>
          <p:nvPr>
            <p:ph type="title"/>
          </p:nvPr>
        </p:nvSpPr>
        <p:spPr>
          <a:xfrm>
            <a:off x="320675" y="593872"/>
            <a:ext cx="8229600" cy="1143000"/>
          </a:xfrm>
        </p:spPr>
        <p:txBody>
          <a:bodyPr/>
          <a:lstStyle/>
          <a:p>
            <a:pPr eaLnBrk="1" fontAlgn="auto" hangingPunct="1">
              <a:spcAft>
                <a:spcPts val="0"/>
              </a:spcAft>
              <a:defRPr/>
            </a:pPr>
            <a:r>
              <a:rPr lang="en-US" dirty="0">
                <a:solidFill>
                  <a:srgbClr val="FFC000"/>
                </a:solidFill>
              </a:rPr>
              <a:t>The Election Process:</a:t>
            </a:r>
          </a:p>
        </p:txBody>
      </p:sp>
      <p:sp>
        <p:nvSpPr>
          <p:cNvPr id="25602" name="Content Placeholder 2">
            <a:extLst>
              <a:ext uri="{FF2B5EF4-FFF2-40B4-BE49-F238E27FC236}">
                <a16:creationId xmlns:a16="http://schemas.microsoft.com/office/drawing/2014/main" id="{46AFCCBB-19BE-54E3-3170-1979B57AAA1A}"/>
              </a:ext>
            </a:extLst>
          </p:cNvPr>
          <p:cNvSpPr>
            <a:spLocks noGrp="1"/>
          </p:cNvSpPr>
          <p:nvPr>
            <p:ph idx="1"/>
          </p:nvPr>
        </p:nvSpPr>
        <p:spPr>
          <a:xfrm>
            <a:off x="593725" y="2193778"/>
            <a:ext cx="7956550" cy="4070350"/>
          </a:xfrm>
        </p:spPr>
        <p:txBody>
          <a:bodyPr/>
          <a:lstStyle/>
          <a:p>
            <a:pPr marL="0" indent="0" eaLnBrk="1" hangingPunct="1">
              <a:spcBef>
                <a:spcPct val="0"/>
              </a:spcBef>
              <a:buFontTx/>
              <a:buNone/>
            </a:pPr>
            <a:r>
              <a:rPr lang="en-US" altLang="en-US" dirty="0"/>
              <a:t>Regular At-Large members in any state may elect an at-large representative to be their delegate for state level business and to national conventions.</a:t>
            </a:r>
          </a:p>
          <a:p>
            <a:pPr marL="0" indent="0" eaLnBrk="1" hangingPunct="1">
              <a:spcBef>
                <a:spcPct val="0"/>
              </a:spcBef>
              <a:buFontTx/>
              <a:buNone/>
            </a:pPr>
            <a:endParaRPr lang="en-US" altLang="en-US" dirty="0"/>
          </a:p>
          <a:p>
            <a:pPr marL="0" indent="0" eaLnBrk="1" hangingPunct="1">
              <a:spcBef>
                <a:spcPct val="0"/>
              </a:spcBef>
              <a:buFont typeface="Arial" panose="020B0604020202020204" pitchFamily="34" charset="0"/>
              <a:buNone/>
            </a:pPr>
            <a:r>
              <a:rPr lang="en-US" altLang="en-US" sz="2000" dirty="0"/>
              <a:t>A member must have been a regular At-Large member in the state in which they would be running for at least three (3) months.  </a:t>
            </a:r>
            <a:r>
              <a:rPr lang="en-US" altLang="en-US" sz="2000" i="1" dirty="0"/>
              <a:t>(At-Large representative qualifications &amp; duties can be found in P&amp;P section 1.XVIII)</a:t>
            </a:r>
            <a:endParaRPr lang="en-US" altLang="en-US" sz="2000" dirty="0"/>
          </a:p>
          <a:p>
            <a:pPr marL="0" indent="0" eaLnBrk="1" hangingPunct="1">
              <a:spcBef>
                <a:spcPct val="0"/>
              </a:spcBef>
              <a:buFontTx/>
              <a:buNone/>
            </a:pPr>
            <a:endParaRPr lang="en-US" altLang="en-US" dirty="0"/>
          </a:p>
          <a:p>
            <a:pPr marL="0" indent="0" eaLnBrk="1" hangingPunct="1">
              <a:spcBef>
                <a:spcPct val="0"/>
              </a:spcBef>
              <a:buFontTx/>
              <a:buNone/>
            </a:pPr>
            <a:r>
              <a:rPr lang="en-US" altLang="en-US" dirty="0"/>
              <a:t>This process begins January 1st</a:t>
            </a:r>
          </a:p>
          <a:p>
            <a:pPr marL="0" indent="0" eaLnBrk="1" hangingPunct="1">
              <a:spcBef>
                <a:spcPct val="0"/>
              </a:spcBef>
              <a:buFontTx/>
              <a:buNone/>
            </a:pPr>
            <a:r>
              <a:rPr lang="en-US" altLang="en-US" dirty="0"/>
              <a:t>of each even numbered year.</a:t>
            </a:r>
          </a:p>
          <a:p>
            <a:pPr marL="0" indent="0" eaLnBrk="1" hangingPunct="1">
              <a:spcBef>
                <a:spcPct val="0"/>
              </a:spcBef>
              <a:buFontTx/>
              <a:buNone/>
            </a:pPr>
            <a:endParaRPr lang="en-US" altLang="en-US" dirty="0"/>
          </a:p>
          <a:p>
            <a:pPr marL="0" indent="0" eaLnBrk="1" hangingPunct="1">
              <a:spcBef>
                <a:spcPct val="0"/>
              </a:spcBef>
              <a:buFontTx/>
              <a:buNone/>
            </a:pPr>
            <a:endParaRPr lang="en-US" altLang="en-US" dirty="0"/>
          </a:p>
        </p:txBody>
      </p:sp>
      <p:pic>
        <p:nvPicPr>
          <p:cNvPr id="25603" name="Picture 3">
            <a:extLst>
              <a:ext uri="{FF2B5EF4-FFF2-40B4-BE49-F238E27FC236}">
                <a16:creationId xmlns:a16="http://schemas.microsoft.com/office/drawing/2014/main" id="{7C6B9EE2-16C9-292A-1440-92D0DC6B4E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365104"/>
            <a:ext cx="3752850"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32971">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FF567-12B8-65A3-64A4-F9A9E24E2729}"/>
              </a:ext>
            </a:extLst>
          </p:cNvPr>
          <p:cNvSpPr>
            <a:spLocks noGrp="1"/>
          </p:cNvSpPr>
          <p:nvPr>
            <p:ph type="title"/>
          </p:nvPr>
        </p:nvSpPr>
        <p:spPr>
          <a:xfrm>
            <a:off x="-540568" y="836712"/>
            <a:ext cx="10010776" cy="1143000"/>
          </a:xfrm>
        </p:spPr>
        <p:txBody>
          <a:bodyPr/>
          <a:lstStyle/>
          <a:p>
            <a:pPr algn="ctr" eaLnBrk="1" fontAlgn="auto" hangingPunct="1">
              <a:spcAft>
                <a:spcPts val="0"/>
              </a:spcAft>
              <a:defRPr/>
            </a:pPr>
            <a:r>
              <a:rPr lang="en-US" sz="3200" dirty="0">
                <a:solidFill>
                  <a:srgbClr val="FFC000"/>
                </a:solidFill>
              </a:rPr>
              <a:t>The State President / representative will:</a:t>
            </a:r>
          </a:p>
        </p:txBody>
      </p:sp>
      <p:sp>
        <p:nvSpPr>
          <p:cNvPr id="24578" name="Content Placeholder 2">
            <a:extLst>
              <a:ext uri="{FF2B5EF4-FFF2-40B4-BE49-F238E27FC236}">
                <a16:creationId xmlns:a16="http://schemas.microsoft.com/office/drawing/2014/main" id="{1A64D831-8C67-CBD8-1542-1BE81A367E79}"/>
              </a:ext>
            </a:extLst>
          </p:cNvPr>
          <p:cNvSpPr>
            <a:spLocks noGrp="1"/>
          </p:cNvSpPr>
          <p:nvPr>
            <p:ph idx="1"/>
          </p:nvPr>
        </p:nvSpPr>
        <p:spPr>
          <a:xfrm>
            <a:off x="200025" y="2133600"/>
            <a:ext cx="8421688" cy="4068763"/>
          </a:xfrm>
        </p:spPr>
        <p:txBody>
          <a:bodyPr/>
          <a:lstStyle/>
          <a:p>
            <a:pPr eaLnBrk="1" hangingPunct="1">
              <a:defRPr/>
            </a:pPr>
            <a:r>
              <a:rPr lang="en-US" altLang="en-US" dirty="0"/>
              <a:t>Send a letter to each regular At-Large member residing in their state between January 1 and January 15 of even numbered years. </a:t>
            </a:r>
            <a:r>
              <a:rPr lang="en-US" altLang="en-US" sz="1800" dirty="0"/>
              <a:t>(They may appoint a designee for this process)</a:t>
            </a:r>
          </a:p>
          <a:p>
            <a:pPr eaLnBrk="1" hangingPunct="1">
              <a:buFont typeface="Wingdings" pitchFamily="2" charset="2"/>
              <a:buChar char="ü"/>
              <a:defRPr/>
            </a:pPr>
            <a:endParaRPr lang="en-US" altLang="en-US" sz="1600" dirty="0"/>
          </a:p>
          <a:p>
            <a:pPr lvl="1" eaLnBrk="1" hangingPunct="1">
              <a:buFont typeface="Wingdings" pitchFamily="2" charset="2"/>
              <a:buChar char="ü"/>
              <a:defRPr/>
            </a:pPr>
            <a:r>
              <a:rPr lang="en-US" altLang="en-US" dirty="0"/>
              <a:t>They may use email, or USPS(‘Snail’) mail using the most recent roster information. </a:t>
            </a:r>
            <a:r>
              <a:rPr lang="en-US" altLang="en-US" sz="1800" dirty="0"/>
              <a:t>(*Email is recommended when possible)</a:t>
            </a:r>
          </a:p>
          <a:p>
            <a:pPr lvl="1" eaLnBrk="1" hangingPunct="1">
              <a:buFont typeface="Wingdings" pitchFamily="2" charset="2"/>
              <a:buChar char="ü"/>
              <a:defRPr/>
            </a:pPr>
            <a:r>
              <a:rPr lang="en-US" altLang="en-US" dirty="0"/>
              <a:t>The letter will explain the first steps of the election process.</a:t>
            </a:r>
          </a:p>
          <a:p>
            <a:pPr lvl="1" eaLnBrk="1" hangingPunct="1">
              <a:defRPr/>
            </a:pPr>
            <a:endParaRPr lang="en-US" altLang="en-US" dirty="0"/>
          </a:p>
          <a:p>
            <a:pPr lvl="1" eaLnBrk="1" hangingPunct="1">
              <a:defRPr/>
            </a:pPr>
            <a:endParaRPr lang="en-US" altLang="en-US" dirty="0"/>
          </a:p>
          <a:p>
            <a:pPr marL="457200" lvl="1" indent="0" eaLnBrk="1" hangingPunct="1">
              <a:buFont typeface="Arial" panose="020B0604020202020204" pitchFamily="34" charset="0"/>
              <a:buNone/>
              <a:defRPr/>
            </a:pPr>
            <a:r>
              <a:rPr lang="en-US" altLang="en-US" dirty="0">
                <a:solidFill>
                  <a:srgbClr val="47FEFA"/>
                </a:solidFill>
              </a:rPr>
              <a:t>(SEE P&amp;P, SECTION 5 .VIII FOR THE</a:t>
            </a:r>
          </a:p>
          <a:p>
            <a:pPr marL="457200" lvl="1" indent="0" eaLnBrk="1" hangingPunct="1">
              <a:buFont typeface="Arial" panose="020B0604020202020204" pitchFamily="34" charset="0"/>
              <a:buNone/>
              <a:defRPr/>
            </a:pPr>
            <a:r>
              <a:rPr lang="en-US" altLang="en-US" dirty="0">
                <a:solidFill>
                  <a:srgbClr val="47FEFA"/>
                </a:solidFill>
              </a:rPr>
              <a:t> DEADLINES &amp; PROCESS DETAILS.)</a:t>
            </a:r>
          </a:p>
          <a:p>
            <a:pPr marL="1828800" lvl="4" indent="0" eaLnBrk="1" hangingPunct="1">
              <a:buFont typeface="Arial" panose="020B0604020202020204" pitchFamily="34" charset="0"/>
              <a:buNone/>
              <a:defRPr/>
            </a:pPr>
            <a:br>
              <a:rPr lang="en-US" altLang="en-US" dirty="0"/>
            </a:br>
            <a:endParaRPr lang="en-US" altLang="en-US" dirty="0"/>
          </a:p>
        </p:txBody>
      </p:sp>
      <p:pic>
        <p:nvPicPr>
          <p:cNvPr id="27651" name="Picture 3">
            <a:extLst>
              <a:ext uri="{FF2B5EF4-FFF2-40B4-BE49-F238E27FC236}">
                <a16:creationId xmlns:a16="http://schemas.microsoft.com/office/drawing/2014/main" id="{B4EB07D4-E6EA-8125-736E-4574B2EB40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4653136"/>
            <a:ext cx="2499767" cy="200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0354">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C1786-2680-AC93-3D0F-A07D0EC523F9}"/>
              </a:ext>
            </a:extLst>
          </p:cNvPr>
          <p:cNvSpPr>
            <a:spLocks noGrp="1"/>
          </p:cNvSpPr>
          <p:nvPr>
            <p:ph type="title"/>
          </p:nvPr>
        </p:nvSpPr>
        <p:spPr>
          <a:xfrm>
            <a:off x="251520" y="476672"/>
            <a:ext cx="8229600" cy="1143000"/>
          </a:xfrm>
        </p:spPr>
        <p:txBody>
          <a:bodyPr>
            <a:normAutofit/>
          </a:bodyPr>
          <a:lstStyle/>
          <a:p>
            <a:pPr eaLnBrk="1" fontAlgn="auto" hangingPunct="1">
              <a:spcAft>
                <a:spcPts val="0"/>
              </a:spcAft>
              <a:defRPr/>
            </a:pPr>
            <a:r>
              <a:rPr lang="en-US" sz="3600" dirty="0">
                <a:solidFill>
                  <a:srgbClr val="FFC000"/>
                </a:solidFill>
              </a:rPr>
              <a:t>If Responses are Received:</a:t>
            </a:r>
          </a:p>
        </p:txBody>
      </p:sp>
      <p:sp>
        <p:nvSpPr>
          <p:cNvPr id="25602" name="Content Placeholder 2">
            <a:extLst>
              <a:ext uri="{FF2B5EF4-FFF2-40B4-BE49-F238E27FC236}">
                <a16:creationId xmlns:a16="http://schemas.microsoft.com/office/drawing/2014/main" id="{AB1A3041-4C00-6985-7168-DB5E3BDA20F2}"/>
              </a:ext>
            </a:extLst>
          </p:cNvPr>
          <p:cNvSpPr>
            <a:spLocks noGrp="1"/>
          </p:cNvSpPr>
          <p:nvPr>
            <p:ph idx="1"/>
          </p:nvPr>
        </p:nvSpPr>
        <p:spPr>
          <a:xfrm>
            <a:off x="468313" y="1817688"/>
            <a:ext cx="8432800" cy="4824412"/>
          </a:xfrm>
        </p:spPr>
        <p:txBody>
          <a:bodyPr/>
          <a:lstStyle/>
          <a:p>
            <a:pPr eaLnBrk="1" hangingPunct="1">
              <a:defRPr/>
            </a:pPr>
            <a:r>
              <a:rPr lang="en-US" altLang="en-US" sz="2400" dirty="0"/>
              <a:t>If even one regular At-Large member responds stating that they wish to run for the position, the following steps are taken:</a:t>
            </a:r>
          </a:p>
          <a:p>
            <a:pPr eaLnBrk="1" hangingPunct="1">
              <a:defRPr/>
            </a:pPr>
            <a:endParaRPr lang="en-US" altLang="en-US" sz="1000" dirty="0"/>
          </a:p>
          <a:p>
            <a:pPr lvl="1" eaLnBrk="1" hangingPunct="1">
              <a:buFont typeface="Wingdings" pitchFamily="2" charset="2"/>
              <a:buChar char="ü"/>
              <a:defRPr/>
            </a:pPr>
            <a:r>
              <a:rPr lang="en-US" altLang="en-US" sz="2200" dirty="0"/>
              <a:t>If only one person responds that they wish to run for this position, they will be declared to be the At-Large representative by the state official. </a:t>
            </a:r>
            <a:r>
              <a:rPr lang="en-US" altLang="en-US" sz="1800" dirty="0"/>
              <a:t>(*If qualified)</a:t>
            </a:r>
          </a:p>
          <a:p>
            <a:pPr eaLnBrk="1" hangingPunct="1">
              <a:buFont typeface="Wingdings" pitchFamily="2" charset="2"/>
              <a:buChar char="ü"/>
              <a:defRPr/>
            </a:pPr>
            <a:endParaRPr lang="en-US" altLang="en-US" sz="1000" dirty="0"/>
          </a:p>
          <a:p>
            <a:pPr lvl="1" eaLnBrk="1" hangingPunct="1">
              <a:buFont typeface="Wingdings" pitchFamily="2" charset="2"/>
              <a:buChar char="ü"/>
              <a:defRPr/>
            </a:pPr>
            <a:r>
              <a:rPr lang="en-US" altLang="en-US" sz="2200" dirty="0"/>
              <a:t>When 2 or more members respond, a ballot is sent out to all of the regular At-Large members, with instructions</a:t>
            </a:r>
            <a:r>
              <a:rPr lang="en-US" altLang="en-US" sz="2400" dirty="0"/>
              <a:t>. </a:t>
            </a:r>
            <a:r>
              <a:rPr lang="en-US" altLang="en-US" dirty="0"/>
              <a:t>(Form F-ELE5.03 available on the AVVA website.) </a:t>
            </a:r>
          </a:p>
          <a:p>
            <a:pPr lvl="1" eaLnBrk="1" hangingPunct="1">
              <a:buFont typeface="Wingdings" pitchFamily="2" charset="2"/>
              <a:buChar char="ü"/>
              <a:defRPr/>
            </a:pPr>
            <a:endParaRPr lang="en-US" altLang="en-US" sz="1000" dirty="0"/>
          </a:p>
          <a:p>
            <a:pPr marL="457200" lvl="1" indent="0" eaLnBrk="1" hangingPunct="1">
              <a:buFont typeface="Arial" panose="020B0604020202020204" pitchFamily="34" charset="0"/>
              <a:buNone/>
              <a:defRPr/>
            </a:pPr>
            <a:r>
              <a:rPr lang="en-US" altLang="en-US" b="1" dirty="0">
                <a:solidFill>
                  <a:srgbClr val="47FEFA"/>
                </a:solidFill>
              </a:rPr>
              <a:t>If no one responds, the position will remain vacant until </a:t>
            </a:r>
          </a:p>
          <a:p>
            <a:pPr marL="457200" lvl="1" indent="0" eaLnBrk="1" hangingPunct="1">
              <a:buFont typeface="Arial" panose="020B0604020202020204" pitchFamily="34" charset="0"/>
              <a:buNone/>
              <a:defRPr/>
            </a:pPr>
            <a:r>
              <a:rPr lang="en-US" altLang="en-US" b="1" dirty="0">
                <a:solidFill>
                  <a:srgbClr val="47FEFA"/>
                </a:solidFill>
              </a:rPr>
              <a:t>the next election cycle.</a:t>
            </a:r>
          </a:p>
          <a:p>
            <a:pPr eaLnBrk="1" hangingPunct="1">
              <a:defRPr/>
            </a:pPr>
            <a:endParaRPr lang="en-US" altLang="en-US" dirty="0"/>
          </a:p>
        </p:txBody>
      </p:sp>
    </p:spTree>
  </p:cSld>
  <p:clrMapOvr>
    <a:masterClrMapping/>
  </p:clrMapOvr>
  <p:transition spd="slow" advTm="39553">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Content Placeholder 2">
            <a:extLst>
              <a:ext uri="{FF2B5EF4-FFF2-40B4-BE49-F238E27FC236}">
                <a16:creationId xmlns:a16="http://schemas.microsoft.com/office/drawing/2014/main" id="{D8148EC0-593C-6AD5-1028-3E8F06AC40DA}"/>
              </a:ext>
            </a:extLst>
          </p:cNvPr>
          <p:cNvSpPr>
            <a:spLocks noGrp="1"/>
          </p:cNvSpPr>
          <p:nvPr>
            <p:ph idx="1"/>
          </p:nvPr>
        </p:nvSpPr>
        <p:spPr>
          <a:xfrm>
            <a:off x="755650" y="1268413"/>
            <a:ext cx="7954963" cy="4968875"/>
          </a:xfrm>
        </p:spPr>
        <p:txBody>
          <a:bodyPr rtlCol="0">
            <a:normAutofit lnSpcReduction="10000"/>
          </a:bodyPr>
          <a:lstStyle/>
          <a:p>
            <a:pPr lvl="1" eaLnBrk="1" hangingPunct="1">
              <a:buFont typeface="Arial" charset="0"/>
              <a:buChar char="•"/>
              <a:defRPr/>
            </a:pPr>
            <a:endParaRPr lang="en-US" sz="1000" dirty="0"/>
          </a:p>
          <a:p>
            <a:pPr lvl="1" eaLnBrk="1" hangingPunct="1">
              <a:buFont typeface="Wingdings" pitchFamily="2" charset="2"/>
              <a:buChar char="ü"/>
              <a:defRPr/>
            </a:pPr>
            <a:r>
              <a:rPr lang="en-US" altLang="x-none" sz="2400" dirty="0"/>
              <a:t>The at-large members will fill out the ballots and return them to the state president or rep within the stated deadline.</a:t>
            </a:r>
          </a:p>
          <a:p>
            <a:pPr lvl="1" eaLnBrk="1" hangingPunct="1">
              <a:buFont typeface="Wingdings" pitchFamily="2" charset="2"/>
              <a:buChar char="ü"/>
              <a:defRPr/>
            </a:pPr>
            <a:endParaRPr lang="en-US" altLang="x-none" sz="1400" dirty="0"/>
          </a:p>
          <a:p>
            <a:pPr lvl="2" eaLnBrk="1" hangingPunct="1">
              <a:buFont typeface="Wingdings" pitchFamily="2" charset="2"/>
              <a:buChar char="§"/>
              <a:defRPr/>
            </a:pPr>
            <a:r>
              <a:rPr lang="en-US" altLang="x-none" sz="2600" dirty="0"/>
              <a:t> </a:t>
            </a:r>
            <a:r>
              <a:rPr lang="en-US" altLang="x-none" sz="1900" dirty="0"/>
              <a:t>This can be done by filling out the form on your computer, saving it, and sending it back to the email sender as an attachment, or be printed and sent in the provided envelope. </a:t>
            </a:r>
          </a:p>
          <a:p>
            <a:pPr lvl="2" eaLnBrk="1" hangingPunct="1">
              <a:buFont typeface="Wingdings" pitchFamily="2" charset="2"/>
              <a:buChar char="§"/>
              <a:defRPr/>
            </a:pPr>
            <a:endParaRPr lang="en-US" altLang="x-none" dirty="0"/>
          </a:p>
          <a:p>
            <a:pPr eaLnBrk="1" fontAlgn="auto" hangingPunct="1">
              <a:spcAft>
                <a:spcPts val="0"/>
              </a:spcAft>
              <a:defRPr/>
            </a:pPr>
            <a:r>
              <a:rPr lang="en-US" altLang="x-none" sz="2400" dirty="0"/>
              <a:t>When ballots are returned, the state president or representative will count and record the votes and declare a winner.</a:t>
            </a:r>
          </a:p>
          <a:p>
            <a:pPr marL="457200" lvl="1" indent="0" eaLnBrk="1" fontAlgn="auto" hangingPunct="1">
              <a:spcAft>
                <a:spcPts val="0"/>
              </a:spcAft>
              <a:buFont typeface="Arial" panose="020B0604020202020204" pitchFamily="34" charset="0"/>
              <a:buNone/>
              <a:defRPr/>
            </a:pPr>
            <a:endParaRPr lang="en-US" altLang="x-none" sz="1200" dirty="0"/>
          </a:p>
          <a:p>
            <a:pPr lvl="1" eaLnBrk="1" fontAlgn="auto" hangingPunct="1">
              <a:spcAft>
                <a:spcPts val="0"/>
              </a:spcAft>
              <a:buFont typeface="Wingdings" pitchFamily="2" charset="2"/>
              <a:buChar char="ü"/>
              <a:defRPr/>
            </a:pPr>
            <a:r>
              <a:rPr lang="en-US" altLang="x-none" sz="2400" dirty="0"/>
              <a:t>The person getting the most votes will be the At-Large representative.</a:t>
            </a:r>
          </a:p>
        </p:txBody>
      </p:sp>
    </p:spTree>
  </p:cSld>
  <p:clrMapOvr>
    <a:masterClrMapping/>
  </p:clrMapOvr>
  <p:transition spd="slow" advTm="31822">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6B78-BA52-18CC-C4F7-538297D29519}"/>
              </a:ext>
            </a:extLst>
          </p:cNvPr>
          <p:cNvSpPr>
            <a:spLocks noGrp="1"/>
          </p:cNvSpPr>
          <p:nvPr>
            <p:ph type="title"/>
          </p:nvPr>
        </p:nvSpPr>
        <p:spPr>
          <a:xfrm>
            <a:off x="421097" y="554038"/>
            <a:ext cx="8229600" cy="1143000"/>
          </a:xfrm>
        </p:spPr>
        <p:txBody>
          <a:bodyPr>
            <a:normAutofit/>
          </a:bodyPr>
          <a:lstStyle/>
          <a:p>
            <a:pPr eaLnBrk="1" fontAlgn="auto" hangingPunct="1">
              <a:spcAft>
                <a:spcPts val="0"/>
              </a:spcAft>
              <a:defRPr/>
            </a:pPr>
            <a:r>
              <a:rPr lang="en-US" sz="3600" dirty="0">
                <a:solidFill>
                  <a:srgbClr val="FFC000"/>
                </a:solidFill>
              </a:rPr>
              <a:t>WHAT IF NO ONE ANSWERS?</a:t>
            </a:r>
          </a:p>
        </p:txBody>
      </p:sp>
      <p:sp>
        <p:nvSpPr>
          <p:cNvPr id="7" name="TextBox 6">
            <a:extLst>
              <a:ext uri="{FF2B5EF4-FFF2-40B4-BE49-F238E27FC236}">
                <a16:creationId xmlns:a16="http://schemas.microsoft.com/office/drawing/2014/main" id="{6DA65262-C05D-1F7B-DF29-D3219994D23C}"/>
              </a:ext>
            </a:extLst>
          </p:cNvPr>
          <p:cNvSpPr txBox="1"/>
          <p:nvPr/>
        </p:nvSpPr>
        <p:spPr>
          <a:xfrm>
            <a:off x="0" y="4300061"/>
            <a:ext cx="9143999" cy="2585323"/>
          </a:xfrm>
          <a:prstGeom prst="rect">
            <a:avLst/>
          </a:prstGeom>
          <a:solidFill>
            <a:schemeClr val="tx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r>
              <a:rPr lang="en-US" dirty="0"/>
              <a:t>	</a:t>
            </a:r>
          </a:p>
          <a:p>
            <a:endParaRPr lang="en-US" dirty="0"/>
          </a:p>
          <a:p>
            <a:endParaRPr lang="en-US" dirty="0"/>
          </a:p>
        </p:txBody>
      </p:sp>
      <p:sp>
        <p:nvSpPr>
          <p:cNvPr id="33794" name="Content Placeholder 2">
            <a:extLst>
              <a:ext uri="{FF2B5EF4-FFF2-40B4-BE49-F238E27FC236}">
                <a16:creationId xmlns:a16="http://schemas.microsoft.com/office/drawing/2014/main" id="{FEA9AE0B-5E84-01B9-FC8B-BBEB38F10D50}"/>
              </a:ext>
            </a:extLst>
          </p:cNvPr>
          <p:cNvSpPr>
            <a:spLocks noGrp="1"/>
          </p:cNvSpPr>
          <p:nvPr>
            <p:ph idx="1"/>
          </p:nvPr>
        </p:nvSpPr>
        <p:spPr>
          <a:xfrm>
            <a:off x="323527" y="1916832"/>
            <a:ext cx="8640961" cy="4536652"/>
          </a:xfrm>
        </p:spPr>
        <p:txBody>
          <a:bodyPr/>
          <a:lstStyle/>
          <a:p>
            <a:pPr marL="0" indent="0" eaLnBrk="1" hangingPunct="1">
              <a:spcBef>
                <a:spcPct val="0"/>
              </a:spcBef>
              <a:buFontTx/>
              <a:buNone/>
            </a:pPr>
            <a:r>
              <a:rPr lang="en-US" altLang="en-US" sz="2800" dirty="0"/>
              <a:t>If, by the deadline, there are no responses to the first letter notifying the At-Large members of the election process the position of At-Large representative will remain vacant until the next election cycle.</a:t>
            </a:r>
          </a:p>
          <a:p>
            <a:pPr marL="0" indent="0" eaLnBrk="1" hangingPunct="1">
              <a:spcBef>
                <a:spcPct val="0"/>
              </a:spcBef>
              <a:buFontTx/>
              <a:buNone/>
            </a:pPr>
            <a:endParaRPr lang="en-US" altLang="en-US" sz="2800" dirty="0"/>
          </a:p>
          <a:p>
            <a:pPr marL="0" indent="0" eaLnBrk="1" hangingPunct="1">
              <a:spcBef>
                <a:spcPct val="0"/>
              </a:spcBef>
              <a:buFontTx/>
              <a:buNone/>
            </a:pPr>
            <a:endParaRPr lang="en-US" altLang="en-US" sz="2800" dirty="0"/>
          </a:p>
          <a:p>
            <a:pPr marL="0" indent="0" eaLnBrk="1" hangingPunct="1">
              <a:spcBef>
                <a:spcPct val="0"/>
              </a:spcBef>
              <a:buFontTx/>
              <a:buNone/>
            </a:pPr>
            <a:endParaRPr lang="en-US" altLang="en-US" dirty="0"/>
          </a:p>
          <a:p>
            <a:pPr marL="0" indent="0" eaLnBrk="1" hangingPunct="1">
              <a:spcBef>
                <a:spcPct val="0"/>
              </a:spcBef>
              <a:buFontTx/>
              <a:buNone/>
            </a:pPr>
            <a:r>
              <a:rPr lang="en-US" altLang="en-US" sz="2400" b="1" dirty="0">
                <a:solidFill>
                  <a:srgbClr val="2D8395"/>
                </a:solidFill>
              </a:rPr>
              <a:t>                                   </a:t>
            </a:r>
            <a:r>
              <a:rPr lang="en-US" altLang="en-US" sz="2400" dirty="0">
                <a:solidFill>
                  <a:srgbClr val="2D8395"/>
                </a:solidFill>
              </a:rPr>
              <a:t>This will mean that the At-Large</a:t>
            </a:r>
            <a:br>
              <a:rPr lang="en-US" altLang="en-US" sz="2400" dirty="0">
                <a:solidFill>
                  <a:srgbClr val="2D8395"/>
                </a:solidFill>
              </a:rPr>
            </a:br>
            <a:r>
              <a:rPr lang="en-US" altLang="en-US" sz="2400" dirty="0">
                <a:solidFill>
                  <a:srgbClr val="2D8395"/>
                </a:solidFill>
              </a:rPr>
              <a:t>                                   members have no representation 				   for that term of office. </a:t>
            </a:r>
            <a:r>
              <a:rPr lang="en-US" altLang="en-US" sz="1800" dirty="0">
                <a:solidFill>
                  <a:srgbClr val="2D8395"/>
                </a:solidFill>
              </a:rPr>
              <a:t>(The next 2 years!)</a:t>
            </a:r>
          </a:p>
        </p:txBody>
      </p:sp>
      <p:pic>
        <p:nvPicPr>
          <p:cNvPr id="6" name="Picture 5" descr="A picture containing clipart&#10;&#10;Description automatically generated">
            <a:extLst>
              <a:ext uri="{FF2B5EF4-FFF2-40B4-BE49-F238E27FC236}">
                <a16:creationId xmlns:a16="http://schemas.microsoft.com/office/drawing/2014/main" id="{2871D949-2025-6088-4C1F-5102FC795CB8}"/>
              </a:ext>
            </a:extLst>
          </p:cNvPr>
          <p:cNvPicPr>
            <a:picLocks noChangeAspect="1"/>
          </p:cNvPicPr>
          <p:nvPr/>
        </p:nvPicPr>
        <p:blipFill>
          <a:blip r:embed="rId3"/>
          <a:stretch>
            <a:fillRect/>
          </a:stretch>
        </p:blipFill>
        <p:spPr>
          <a:xfrm>
            <a:off x="1331640" y="4479390"/>
            <a:ext cx="1944216" cy="1824572"/>
          </a:xfrm>
          <a:prstGeom prst="rect">
            <a:avLst/>
          </a:prstGeom>
        </p:spPr>
      </p:pic>
    </p:spTree>
  </p:cSld>
  <p:clrMapOvr>
    <a:masterClrMapping/>
  </p:clrMapOvr>
  <p:transition spd="slow" advTm="22080">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3AABD0-4181-BC1F-D4E3-E469019251BF}"/>
              </a:ext>
            </a:extLst>
          </p:cNvPr>
          <p:cNvSpPr>
            <a:spLocks noGrp="1"/>
          </p:cNvSpPr>
          <p:nvPr>
            <p:ph idx="1"/>
          </p:nvPr>
        </p:nvSpPr>
        <p:spPr>
          <a:xfrm>
            <a:off x="900113" y="2133600"/>
            <a:ext cx="7956550" cy="4070350"/>
          </a:xfrm>
        </p:spPr>
        <p:txBody>
          <a:bodyPr/>
          <a:lstStyle/>
          <a:p>
            <a:pPr marL="0" indent="0">
              <a:buFont typeface="Arial" panose="020B0604020202020204" pitchFamily="34" charset="0"/>
              <a:buNone/>
              <a:defRPr/>
            </a:pPr>
            <a:r>
              <a:rPr lang="en-US" dirty="0"/>
              <a:t>If there are no ballots returned </a:t>
            </a:r>
            <a:r>
              <a:rPr lang="en-US" i="1" dirty="0"/>
              <a:t>once ballots have been sent</a:t>
            </a:r>
            <a:r>
              <a:rPr lang="en-US" dirty="0"/>
              <a:t>, then there are no votes, and the position remains vacant until the next election cycle.</a:t>
            </a:r>
          </a:p>
          <a:p>
            <a:pPr>
              <a:defRPr/>
            </a:pPr>
            <a:endParaRPr lang="en-US" dirty="0"/>
          </a:p>
          <a:p>
            <a:pPr>
              <a:defRPr/>
            </a:pPr>
            <a:endParaRPr lang="en-US" dirty="0"/>
          </a:p>
          <a:p>
            <a:pPr>
              <a:defRPr/>
            </a:pPr>
            <a:endParaRPr lang="en-US" dirty="0"/>
          </a:p>
          <a:p>
            <a:pPr>
              <a:defRPr/>
            </a:pPr>
            <a:endParaRPr lang="en-US" dirty="0"/>
          </a:p>
          <a:p>
            <a:pPr>
              <a:defRPr/>
            </a:pPr>
            <a:r>
              <a:rPr lang="en-US" dirty="0"/>
              <a:t>There are sample letters and ballots at the end of the Elections Section (section 5) of the Policy and Procedure Manual, or can be found on the AVVA website: </a:t>
            </a:r>
            <a:r>
              <a:rPr lang="en-US" dirty="0" err="1"/>
              <a:t>avva.org</a:t>
            </a:r>
            <a:r>
              <a:rPr lang="en-US" dirty="0"/>
              <a:t>/</a:t>
            </a:r>
            <a:r>
              <a:rPr lang="en-US" dirty="0" err="1"/>
              <a:t>forms.html</a:t>
            </a:r>
            <a:r>
              <a:rPr lang="en-US" dirty="0"/>
              <a:t> </a:t>
            </a:r>
          </a:p>
        </p:txBody>
      </p:sp>
      <p:sp>
        <p:nvSpPr>
          <p:cNvPr id="2" name="TextBox 1">
            <a:extLst>
              <a:ext uri="{FF2B5EF4-FFF2-40B4-BE49-F238E27FC236}">
                <a16:creationId xmlns:a16="http://schemas.microsoft.com/office/drawing/2014/main" id="{F63A0BD3-66BC-81BC-E628-B9D8D056126E}"/>
              </a:ext>
            </a:extLst>
          </p:cNvPr>
          <p:cNvSpPr txBox="1"/>
          <p:nvPr/>
        </p:nvSpPr>
        <p:spPr>
          <a:xfrm>
            <a:off x="3419872" y="1196752"/>
            <a:ext cx="2156360" cy="461665"/>
          </a:xfrm>
          <a:prstGeom prst="rect">
            <a:avLst/>
          </a:prstGeom>
          <a:noFill/>
        </p:spPr>
        <p:txBody>
          <a:bodyPr wrap="none" rtlCol="0">
            <a:spAutoFit/>
          </a:bodyPr>
          <a:lstStyle/>
          <a:p>
            <a:r>
              <a:rPr lang="en-US" sz="2400" dirty="0">
                <a:solidFill>
                  <a:srgbClr val="FFC000"/>
                </a:solidFill>
                <a:latin typeface="Segoe Print" panose="02000800000000000000" pitchFamily="2" charset="0"/>
                <a:cs typeface="Sakkal Majalla" panose="020F0502020204030204" pitchFamily="34" charset="0"/>
              </a:rPr>
              <a:t>Additionally:</a:t>
            </a:r>
          </a:p>
        </p:txBody>
      </p:sp>
      <p:pic>
        <p:nvPicPr>
          <p:cNvPr id="7" name="Picture 6">
            <a:extLst>
              <a:ext uri="{FF2B5EF4-FFF2-40B4-BE49-F238E27FC236}">
                <a16:creationId xmlns:a16="http://schemas.microsoft.com/office/drawing/2014/main" id="{2C0C36AB-C389-ADCE-6DA3-622C98E4FE07}"/>
              </a:ext>
            </a:extLst>
          </p:cNvPr>
          <p:cNvPicPr>
            <a:picLocks noChangeAspect="1"/>
          </p:cNvPicPr>
          <p:nvPr/>
        </p:nvPicPr>
        <p:blipFill>
          <a:blip r:embed="rId3"/>
          <a:stretch>
            <a:fillRect/>
          </a:stretch>
        </p:blipFill>
        <p:spPr>
          <a:xfrm>
            <a:off x="312382" y="3429000"/>
            <a:ext cx="2085236" cy="2226424"/>
          </a:xfrm>
          <a:prstGeom prst="rect">
            <a:avLst/>
          </a:prstGeom>
        </p:spPr>
      </p:pic>
    </p:spTree>
  </p:cSld>
  <p:clrMapOvr>
    <a:masterClrMapping/>
  </p:clrMapOvr>
  <p:transition spd="slow" advTm="22070">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76D7F-6B95-2B6B-3F90-996F99839034}"/>
              </a:ext>
            </a:extLst>
          </p:cNvPr>
          <p:cNvSpPr>
            <a:spLocks noGrp="1"/>
          </p:cNvSpPr>
          <p:nvPr>
            <p:ph type="title"/>
          </p:nvPr>
        </p:nvSpPr>
        <p:spPr>
          <a:xfrm>
            <a:off x="5364088" y="120551"/>
            <a:ext cx="2616200" cy="1292225"/>
          </a:xfrm>
        </p:spPr>
        <p:txBody>
          <a:bodyPr/>
          <a:lstStyle/>
          <a:p>
            <a:pPr algn="l" eaLnBrk="1" fontAlgn="auto" hangingPunct="1">
              <a:spcAft>
                <a:spcPts val="0"/>
              </a:spcAft>
              <a:defRPr/>
            </a:pPr>
            <a:r>
              <a:rPr lang="en-US" sz="4800" dirty="0">
                <a:solidFill>
                  <a:srgbClr val="FFC000"/>
                </a:solidFill>
                <a:latin typeface="Segoe Print" panose="02000800000000000000" pitchFamily="2" charset="0"/>
                <a:ea typeface="Chalkduster" charset="0"/>
                <a:cs typeface="Sakkal Majalla" panose="02000000000000000000" pitchFamily="2" charset="-78"/>
              </a:rPr>
              <a:t>Q &amp; A</a:t>
            </a:r>
          </a:p>
        </p:txBody>
      </p:sp>
      <p:sp>
        <p:nvSpPr>
          <p:cNvPr id="37890" name="Content Placeholder 2">
            <a:extLst>
              <a:ext uri="{FF2B5EF4-FFF2-40B4-BE49-F238E27FC236}">
                <a16:creationId xmlns:a16="http://schemas.microsoft.com/office/drawing/2014/main" id="{350575CD-7E6C-1EF0-0DAD-6A4B55164477}"/>
              </a:ext>
            </a:extLst>
          </p:cNvPr>
          <p:cNvSpPr>
            <a:spLocks noGrp="1"/>
          </p:cNvSpPr>
          <p:nvPr>
            <p:ph idx="1"/>
          </p:nvPr>
        </p:nvSpPr>
        <p:spPr>
          <a:xfrm>
            <a:off x="539552" y="1412776"/>
            <a:ext cx="7956550" cy="5160962"/>
          </a:xfrm>
        </p:spPr>
        <p:txBody>
          <a:bodyPr/>
          <a:lstStyle/>
          <a:p>
            <a:pPr eaLnBrk="1" hangingPunct="1"/>
            <a:r>
              <a:rPr lang="en-US" altLang="en-US" dirty="0">
                <a:latin typeface="Arial" panose="020B0604020202020204" pitchFamily="34" charset="0"/>
                <a:cs typeface="Arial" panose="020B0604020202020204" pitchFamily="34" charset="0"/>
              </a:rPr>
              <a:t>Q:  Where can I find the details?</a:t>
            </a:r>
          </a:p>
          <a:p>
            <a:pPr eaLnBrk="1" hangingPunct="1"/>
            <a:endParaRPr lang="en-US" altLang="en-US" sz="1000" dirty="0">
              <a:latin typeface="Arial" panose="020B0604020202020204" pitchFamily="34" charset="0"/>
              <a:cs typeface="Arial" panose="020B0604020202020204" pitchFamily="34" charset="0"/>
            </a:endParaRPr>
          </a:p>
          <a:p>
            <a:pPr lvl="1" eaLnBrk="1" hangingPunct="1"/>
            <a:r>
              <a:rPr lang="en-US" altLang="en-US" dirty="0">
                <a:latin typeface="Arial" panose="020B0604020202020204" pitchFamily="34" charset="0"/>
                <a:cs typeface="Arial" panose="020B0604020202020204" pitchFamily="34" charset="0"/>
              </a:rPr>
              <a:t>A:  Section 5.VIII of the National Policy &amp; Procedure Manual.</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hlinkClick r:id="rId3"/>
              </a:rPr>
              <a:t>www.avva.org/policy.html</a:t>
            </a:r>
            <a:r>
              <a:rPr lang="en-US" altLang="en-US" dirty="0">
                <a:latin typeface="Arial" panose="020B0604020202020204" pitchFamily="34" charset="0"/>
                <a:cs typeface="Arial" panose="020B0604020202020204" pitchFamily="34" charset="0"/>
              </a:rPr>
              <a:t> </a:t>
            </a:r>
          </a:p>
          <a:p>
            <a:pPr eaLnBrk="1" hangingPunct="1"/>
            <a:endParaRPr lang="en-US" altLang="en-US" sz="1100"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Q:  Can any At-Large member be a representative?</a:t>
            </a:r>
          </a:p>
          <a:p>
            <a:pPr eaLnBrk="1" hangingPunct="1"/>
            <a:endParaRPr lang="en-US" altLang="en-US" sz="1000" dirty="0">
              <a:latin typeface="Arial" panose="020B0604020202020204" pitchFamily="34" charset="0"/>
              <a:cs typeface="Arial" panose="020B0604020202020204" pitchFamily="34" charset="0"/>
            </a:endParaRPr>
          </a:p>
          <a:p>
            <a:pPr lvl="1" eaLnBrk="1" hangingPunct="1"/>
            <a:r>
              <a:rPr lang="en-US" altLang="en-US" dirty="0">
                <a:latin typeface="Arial" panose="020B0604020202020204" pitchFamily="34" charset="0"/>
                <a:cs typeface="Arial" panose="020B0604020202020204" pitchFamily="34" charset="0"/>
              </a:rPr>
              <a:t>A:  Yes, any regular AVVA</a:t>
            </a:r>
            <a:r>
              <a:rPr lang="en-US" altLang="en-US" b="1" i="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 At-Large member  who has been at-large within the state they want to run for at least 3 months can stand for this position.</a:t>
            </a:r>
          </a:p>
          <a:p>
            <a:pPr eaLnBrk="1" hangingPunct="1"/>
            <a:endParaRPr lang="en-US" altLang="en-US" sz="1100" dirty="0"/>
          </a:p>
          <a:p>
            <a:pPr eaLnBrk="1" hangingPunct="1"/>
            <a:r>
              <a:rPr lang="en-US" altLang="en-US" dirty="0"/>
              <a:t>Q:  </a:t>
            </a:r>
            <a:r>
              <a:rPr lang="en-US" altLang="en-US" dirty="0">
                <a:latin typeface="Arial" panose="020B0604020202020204" pitchFamily="34" charset="0"/>
                <a:cs typeface="Arial" panose="020B0604020202020204" pitchFamily="34" charset="0"/>
              </a:rPr>
              <a:t>Does this mean that the at-large representative is a voting delegate at national conventions?</a:t>
            </a:r>
          </a:p>
          <a:p>
            <a:pPr eaLnBrk="1" hangingPunct="1"/>
            <a:endParaRPr lang="en-US" altLang="en-US" sz="1100" dirty="0">
              <a:latin typeface="Arial" panose="020B0604020202020204" pitchFamily="34" charset="0"/>
              <a:cs typeface="Arial" panose="020B0604020202020204" pitchFamily="34" charset="0"/>
            </a:endParaRPr>
          </a:p>
          <a:p>
            <a:pPr lvl="1" eaLnBrk="1" hangingPunct="1"/>
            <a:r>
              <a:rPr lang="en-US" altLang="en-US" dirty="0">
                <a:latin typeface="Arial" panose="020B0604020202020204" pitchFamily="34" charset="0"/>
                <a:cs typeface="Arial" panose="020B0604020202020204" pitchFamily="34" charset="0"/>
              </a:rPr>
              <a:t>A:  Yes.  If properly elected, this person is a delegate to national conventions as well as to the state meetings. </a:t>
            </a:r>
          </a:p>
          <a:p>
            <a:pPr eaLnBrk="1" hangingPunct="1"/>
            <a:endParaRPr lang="en-US" altLang="en-US" dirty="0"/>
          </a:p>
          <a:p>
            <a:pPr eaLnBrk="1" hangingPunct="1"/>
            <a:endParaRPr lang="en-US" altLang="en-US" dirty="0"/>
          </a:p>
        </p:txBody>
      </p:sp>
    </p:spTree>
  </p:cSld>
  <p:clrMapOvr>
    <a:masterClrMapping/>
  </p:clrMapOvr>
  <p:transition spd="slow" advTm="34771">
    <p:randomBar dir="vert"/>
  </p:transition>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2702</TotalTime>
  <Words>795</Words>
  <Application>Microsoft Macintosh PowerPoint</Application>
  <PresentationFormat>On-screen Show (4:3)</PresentationFormat>
  <Paragraphs>92</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APPLE CHANCERY</vt:lpstr>
      <vt:lpstr>Arial</vt:lpstr>
      <vt:lpstr>Calibri</vt:lpstr>
      <vt:lpstr>Century Gothic</vt:lpstr>
      <vt:lpstr>Segoe Print</vt:lpstr>
      <vt:lpstr>Wingdings</vt:lpstr>
      <vt:lpstr>Vapor Trail</vt:lpstr>
      <vt:lpstr>ELECTIONS     AT-LARGE   REPRESENTATIVE</vt:lpstr>
      <vt:lpstr>What is an At-Large Representative?</vt:lpstr>
      <vt:lpstr>The Election Process:</vt:lpstr>
      <vt:lpstr>The State President / representative will:</vt:lpstr>
      <vt:lpstr>If Responses are Received:</vt:lpstr>
      <vt:lpstr>PowerPoint Presentation</vt:lpstr>
      <vt:lpstr>WHAT IF NO ONE ANSWERS?</vt:lpstr>
      <vt:lpstr>PowerPoint Presentation</vt:lpstr>
      <vt:lpstr>Q &amp; A</vt:lpstr>
      <vt:lpstr>REFERENCES: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Joanna Henshaw</cp:lastModifiedBy>
  <cp:revision>431</cp:revision>
  <dcterms:created xsi:type="dcterms:W3CDTF">2010-05-23T14:28:12Z</dcterms:created>
  <dcterms:modified xsi:type="dcterms:W3CDTF">2023-02-06T18:59:33Z</dcterms:modified>
</cp:coreProperties>
</file>